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50"/>
  </p:notesMasterIdLst>
  <p:sldIdLst>
    <p:sldId id="581" r:id="rId2"/>
    <p:sldId id="733" r:id="rId3"/>
    <p:sldId id="257" r:id="rId4"/>
    <p:sldId id="258" r:id="rId5"/>
    <p:sldId id="259" r:id="rId6"/>
    <p:sldId id="260" r:id="rId7"/>
    <p:sldId id="261" r:id="rId8"/>
    <p:sldId id="262" r:id="rId9"/>
    <p:sldId id="263" r:id="rId10"/>
    <p:sldId id="720" r:id="rId11"/>
    <p:sldId id="722" r:id="rId12"/>
    <p:sldId id="264" r:id="rId13"/>
    <p:sldId id="265" r:id="rId14"/>
    <p:sldId id="266" r:id="rId15"/>
    <p:sldId id="268" r:id="rId16"/>
    <p:sldId id="732" r:id="rId17"/>
    <p:sldId id="269" r:id="rId18"/>
    <p:sldId id="270" r:id="rId19"/>
    <p:sldId id="730" r:id="rId20"/>
    <p:sldId id="273" r:id="rId21"/>
    <p:sldId id="274" r:id="rId22"/>
    <p:sldId id="725" r:id="rId23"/>
    <p:sldId id="727" r:id="rId24"/>
    <p:sldId id="584" r:id="rId25"/>
    <p:sldId id="275" r:id="rId26"/>
    <p:sldId id="276" r:id="rId27"/>
    <p:sldId id="277" r:id="rId28"/>
    <p:sldId id="585" r:id="rId29"/>
    <p:sldId id="278" r:id="rId30"/>
    <p:sldId id="280" r:id="rId31"/>
    <p:sldId id="588" r:id="rId32"/>
    <p:sldId id="589" r:id="rId33"/>
    <p:sldId id="735" r:id="rId34"/>
    <p:sldId id="734" r:id="rId35"/>
    <p:sldId id="282" r:id="rId36"/>
    <p:sldId id="283" r:id="rId37"/>
    <p:sldId id="586" r:id="rId38"/>
    <p:sldId id="284" r:id="rId39"/>
    <p:sldId id="285" r:id="rId40"/>
    <p:sldId id="286" r:id="rId41"/>
    <p:sldId id="287" r:id="rId42"/>
    <p:sldId id="288" r:id="rId43"/>
    <p:sldId id="289" r:id="rId44"/>
    <p:sldId id="505" r:id="rId45"/>
    <p:sldId id="507" r:id="rId46"/>
    <p:sldId id="502" r:id="rId47"/>
    <p:sldId id="504" r:id="rId48"/>
    <p:sldId id="583" r:id="rId49"/>
  </p:sldIdLst>
  <p:sldSz cx="9145588"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576" userDrawn="1">
          <p15:clr>
            <a:srgbClr val="A4A3A4"/>
          </p15:clr>
        </p15:guide>
        <p15:guide id="5" pos="7296" userDrawn="1">
          <p15:clr>
            <a:srgbClr val="A4A3A4"/>
          </p15:clr>
        </p15:guide>
        <p15:guide id="6" pos="7104" userDrawn="1">
          <p15:clr>
            <a:srgbClr val="A4A3A4"/>
          </p15:clr>
        </p15:guide>
        <p15:guide id="7" orient="horz" pos="3888" userDrawn="1">
          <p15:clr>
            <a:srgbClr val="A4A3A4"/>
          </p15:clr>
        </p15:guide>
        <p15:guide id="8" orient="horz" pos="1049" userDrawn="1">
          <p15:clr>
            <a:srgbClr val="A4A3A4"/>
          </p15:clr>
        </p15:guide>
        <p15:guide id="9" orient="horz" pos="686" userDrawn="1">
          <p15:clr>
            <a:srgbClr val="A4A3A4"/>
          </p15:clr>
        </p15:guide>
        <p15:guide id="10" orient="horz" pos="3158" userDrawn="1">
          <p15:clr>
            <a:srgbClr val="A4A3A4"/>
          </p15:clr>
        </p15:guide>
        <p15:guide id="11" pos="2881">
          <p15:clr>
            <a:srgbClr val="A4A3A4"/>
          </p15:clr>
        </p15:guide>
        <p15:guide id="12" pos="288">
          <p15:clr>
            <a:srgbClr val="A4A3A4"/>
          </p15:clr>
        </p15:guide>
        <p15:guide id="13" pos="432">
          <p15:clr>
            <a:srgbClr val="A4A3A4"/>
          </p15:clr>
        </p15:guide>
        <p15:guide id="14" pos="5473">
          <p15:clr>
            <a:srgbClr val="A4A3A4"/>
          </p15:clr>
        </p15:guide>
        <p15:guide id="15" pos="53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FF"/>
    <a:srgbClr val="0099CC"/>
    <a:srgbClr val="7F8C8D"/>
    <a:srgbClr val="ECF0F1"/>
    <a:srgbClr val="E74C3C"/>
    <a:srgbClr val="94B155"/>
    <a:srgbClr val="3D9FAC"/>
    <a:srgbClr val="FEB834"/>
    <a:srgbClr val="5B44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01" autoAdjust="0"/>
  </p:normalViewPr>
  <p:slideViewPr>
    <p:cSldViewPr snapToGrid="0" showGuides="1">
      <p:cViewPr varScale="1">
        <p:scale>
          <a:sx n="113" d="100"/>
          <a:sy n="113" d="100"/>
        </p:scale>
        <p:origin x="1590" y="90"/>
      </p:cViewPr>
      <p:guideLst>
        <p:guide orient="horz" pos="2160"/>
        <p:guide pos="3840"/>
        <p:guide pos="384"/>
        <p:guide pos="576"/>
        <p:guide pos="7296"/>
        <p:guide pos="7104"/>
        <p:guide orient="horz" pos="3888"/>
        <p:guide orient="horz" pos="1049"/>
        <p:guide orient="horz" pos="686"/>
        <p:guide orient="horz" pos="3158"/>
        <p:guide pos="2881"/>
        <p:guide pos="288"/>
        <p:guide pos="432"/>
        <p:guide pos="5473"/>
        <p:guide pos="53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CC360C-F423-4191-B903-C96919C651F4}" type="datetimeFigureOut">
              <a:rPr lang="zh-CN" altLang="en-US" smtClean="0"/>
              <a:pPr/>
              <a:t>2023/11/14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B7194D-9457-4CB1-9230-4797428E1A57}" type="slidenum">
              <a:rPr lang="zh-CN" altLang="en-US" smtClean="0"/>
              <a:pPr/>
              <a:t>‹#›</a:t>
            </a:fld>
            <a:endParaRPr lang="zh-CN" altLang="en-US"/>
          </a:p>
        </p:txBody>
      </p:sp>
    </p:spTree>
    <p:extLst>
      <p:ext uri="{BB962C8B-B14F-4D97-AF65-F5344CB8AC3E}">
        <p14:creationId xmlns:p14="http://schemas.microsoft.com/office/powerpoint/2010/main" val="110393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612A51-D1DC-4CE9-AC0C-89E06D5E9E9F}"/>
              </a:ext>
            </a:extLst>
          </p:cNvPr>
          <p:cNvSpPr>
            <a:spLocks noGrp="1" noChangeArrowheads="1"/>
          </p:cNvSpPr>
          <p:nvPr>
            <p:ph type="sldNum" sz="quarter" idx="5"/>
          </p:nvPr>
        </p:nvSpPr>
        <p:spPr>
          <a:ln/>
        </p:spPr>
        <p:txBody>
          <a:bodyPr/>
          <a:lstStyle/>
          <a:p>
            <a:fld id="{350105C4-E36C-4173-8F67-DE989E7B4C6E}" type="slidenum">
              <a:rPr lang="en-US" altLang="zh-CN"/>
              <a:pPr/>
              <a:t>20</a:t>
            </a:fld>
            <a:endParaRPr lang="en-US" altLang="zh-CN"/>
          </a:p>
        </p:txBody>
      </p:sp>
      <p:sp>
        <p:nvSpPr>
          <p:cNvPr id="224258" name="Rectangle 2">
            <a:extLst>
              <a:ext uri="{FF2B5EF4-FFF2-40B4-BE49-F238E27FC236}">
                <a16:creationId xmlns:a16="http://schemas.microsoft.com/office/drawing/2014/main" id="{B579412C-B580-47CC-B398-18568A713EC9}"/>
              </a:ext>
            </a:extLst>
          </p:cNvPr>
          <p:cNvSpPr>
            <a:spLocks noGrp="1" noRot="1" noChangeAspect="1" noChangeArrowheads="1" noTextEdit="1"/>
          </p:cNvSpPr>
          <p:nvPr>
            <p:ph type="sldImg"/>
          </p:nvPr>
        </p:nvSpPr>
        <p:spPr>
          <a:ln/>
        </p:spPr>
      </p:sp>
      <p:sp>
        <p:nvSpPr>
          <p:cNvPr id="224259" name="Rectangle 3">
            <a:extLst>
              <a:ext uri="{FF2B5EF4-FFF2-40B4-BE49-F238E27FC236}">
                <a16:creationId xmlns:a16="http://schemas.microsoft.com/office/drawing/2014/main" id="{36543942-B7F8-43F3-8725-F885EFCF7BF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99949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530AF8-62DD-4A85-AC30-6F61BEAA96C8}"/>
              </a:ext>
            </a:extLst>
          </p:cNvPr>
          <p:cNvSpPr>
            <a:spLocks noGrp="1" noChangeArrowheads="1"/>
          </p:cNvSpPr>
          <p:nvPr>
            <p:ph type="sldNum" sz="quarter" idx="5"/>
          </p:nvPr>
        </p:nvSpPr>
        <p:spPr>
          <a:ln/>
        </p:spPr>
        <p:txBody>
          <a:bodyPr/>
          <a:lstStyle/>
          <a:p>
            <a:fld id="{7BAD94D2-E535-4545-B9B6-EE535851B514}" type="slidenum">
              <a:rPr lang="en-US" altLang="zh-CN"/>
              <a:pPr/>
              <a:t>21</a:t>
            </a:fld>
            <a:endParaRPr lang="en-US" altLang="zh-CN"/>
          </a:p>
        </p:txBody>
      </p:sp>
      <p:sp>
        <p:nvSpPr>
          <p:cNvPr id="225282" name="Rectangle 2">
            <a:extLst>
              <a:ext uri="{FF2B5EF4-FFF2-40B4-BE49-F238E27FC236}">
                <a16:creationId xmlns:a16="http://schemas.microsoft.com/office/drawing/2014/main" id="{29256B61-8830-4630-8B73-C1A3FDF30C69}"/>
              </a:ext>
            </a:extLst>
          </p:cNvPr>
          <p:cNvSpPr>
            <a:spLocks noGrp="1" noRot="1" noChangeAspect="1" noChangeArrowheads="1" noTextEdit="1"/>
          </p:cNvSpPr>
          <p:nvPr>
            <p:ph type="sldImg"/>
          </p:nvPr>
        </p:nvSpPr>
        <p:spPr>
          <a:ln/>
        </p:spPr>
      </p:sp>
      <p:sp>
        <p:nvSpPr>
          <p:cNvPr id="225283" name="Rectangle 3">
            <a:extLst>
              <a:ext uri="{FF2B5EF4-FFF2-40B4-BE49-F238E27FC236}">
                <a16:creationId xmlns:a16="http://schemas.microsoft.com/office/drawing/2014/main" id="{E58B1687-8D44-4847-885E-10C4D742F51E}"/>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8779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idx="4294967295"/>
          </p:nvPr>
        </p:nvSpPr>
        <p:spPr/>
      </p:sp>
      <p:sp>
        <p:nvSpPr>
          <p:cNvPr id="55299" name="文本占位符 2"/>
          <p:cNvSpPr>
            <a:spLocks noGrp="1" noChangeArrowheads="1"/>
          </p:cNvSpPr>
          <p:nvPr>
            <p:ph type="body" idx="4294967295"/>
          </p:nvPr>
        </p:nvSpPr>
        <p:spPr/>
        <p:txBody>
          <a:bodyPr/>
          <a:lstStyle/>
          <a:p>
            <a:pPr algn="l" rtl="0" eaLnBrk="0" fontAlgn="base" hangingPunct="0">
              <a:spcBef>
                <a:spcPct val="30000"/>
              </a:spcBef>
              <a:spcAft>
                <a:spcPct val="0"/>
              </a:spcAft>
              <a:buFont typeface="Arial" panose="020B0604020202020204" pitchFamily="34" charset="0"/>
              <a:buNone/>
            </a:pPr>
            <a:endParaRPr lang="zh-CN" altLang="en-US" sz="1200">
              <a:solidFill>
                <a:schemeClr val="tx1"/>
              </a:solidFill>
              <a:latin typeface="Arial" panose="020B0604020202020204" pitchFamily="34" charset="0"/>
              <a:ea typeface="宋体" panose="02010600030101010101" pitchFamily="2" charset="-122"/>
            </a:endParaRPr>
          </a:p>
        </p:txBody>
      </p:sp>
      <p:sp>
        <p:nvSpPr>
          <p:cNvPr id="44035" name="灯片编号占位符 3"/>
          <p:cNvSpPr>
            <a:spLocks noGrp="1" noChangeArrowheads="1"/>
          </p:cNvSpPr>
          <p:nvPr>
            <p:ph type="sldNum" sz="quarter" idx="5"/>
          </p:nvPr>
        </p:nvSpPr>
        <p:spPr bwMode="auto">
          <a:solidFill>
            <a:srgbClr val="FFFFFF"/>
          </a:solidFill>
          <a:ln>
            <a:solidFill>
              <a:srgbClr val="000000"/>
            </a:solidFill>
            <a:miter lim="800000"/>
            <a:headEnd/>
            <a:tailEnd/>
          </a:ln>
        </p:spPr>
        <p:txBody>
          <a:bodyPr vert="horz" wrap="square" lIns="91440" tIns="45720" rIns="91440" bIns="45720" numCol="1" anchorCtr="0" compatLnSpc="1">
            <a:prstTxWarp prst="textNoShape">
              <a:avLst/>
            </a:prstTxWarp>
          </a:bodyPr>
          <a:lstStyle/>
          <a:p>
            <a:pPr>
              <a:defRPr/>
            </a:pPr>
            <a:fld id="{E0F933A9-B9AE-4F54-8622-83CCF2571A3C}" type="slidenum">
              <a:rPr lang="en-US" altLang="zh-CN" smtClean="0">
                <a:latin typeface="Tahoma" panose="020B0604030504040204" pitchFamily="34" charset="0"/>
                <a:ea typeface="宋体" panose="02010600030101010101" pitchFamily="2" charset="-122"/>
              </a:rPr>
              <a:pPr>
                <a:defRPr/>
              </a:pPr>
              <a:t>26</a:t>
            </a:fld>
            <a:endParaRPr lang="zh-CN" altLang="en-US">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21980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DA1BB-78D1-4DB6-8BAC-9028383018BE}"/>
              </a:ext>
            </a:extLst>
          </p:cNvPr>
          <p:cNvSpPr>
            <a:spLocks noGrp="1"/>
          </p:cNvSpPr>
          <p:nvPr>
            <p:ph type="ctrTitle"/>
          </p:nvPr>
        </p:nvSpPr>
        <p:spPr>
          <a:xfrm>
            <a:off x="1143199" y="1122363"/>
            <a:ext cx="6859191" cy="2387600"/>
          </a:xfrm>
        </p:spPr>
        <p:txBody>
          <a:bodyPr anchor="b"/>
          <a:lstStyle>
            <a:lvl1pPr algn="ctr">
              <a:defRPr sz="4501"/>
            </a:lvl1pPr>
          </a:lstStyle>
          <a:p>
            <a:r>
              <a:rPr lang="zh-CN" altLang="en-US"/>
              <a:t>单击此处编辑母版标题样式</a:t>
            </a:r>
          </a:p>
        </p:txBody>
      </p:sp>
      <p:sp>
        <p:nvSpPr>
          <p:cNvPr id="3" name="副标题 2">
            <a:extLst>
              <a:ext uri="{FF2B5EF4-FFF2-40B4-BE49-F238E27FC236}">
                <a16:creationId xmlns:a16="http://schemas.microsoft.com/office/drawing/2014/main" id="{A8FCA769-D6BA-4EA6-A40E-6C681D290233}"/>
              </a:ext>
            </a:extLst>
          </p:cNvPr>
          <p:cNvSpPr>
            <a:spLocks noGrp="1"/>
          </p:cNvSpPr>
          <p:nvPr>
            <p:ph type="subTitle" idx="1"/>
          </p:nvPr>
        </p:nvSpPr>
        <p:spPr>
          <a:xfrm>
            <a:off x="1143199" y="3602038"/>
            <a:ext cx="6859191" cy="1655762"/>
          </a:xfrm>
        </p:spPr>
        <p:txBody>
          <a:bodyPr/>
          <a:lstStyle>
            <a:lvl1pPr marL="0" indent="0" algn="ctr">
              <a:buNone/>
              <a:defRPr sz="1800"/>
            </a:lvl1pPr>
            <a:lvl2pPr marL="342946" indent="0" algn="ctr">
              <a:buNone/>
              <a:defRPr sz="1500"/>
            </a:lvl2pPr>
            <a:lvl3pPr marL="685891" indent="0" algn="ctr">
              <a:buNone/>
              <a:defRPr sz="1350"/>
            </a:lvl3pPr>
            <a:lvl4pPr marL="1028837" indent="0" algn="ctr">
              <a:buNone/>
              <a:defRPr sz="1200"/>
            </a:lvl4pPr>
            <a:lvl5pPr marL="1371783" indent="0" algn="ctr">
              <a:buNone/>
              <a:defRPr sz="1200"/>
            </a:lvl5pPr>
            <a:lvl6pPr marL="1714729" indent="0" algn="ctr">
              <a:buNone/>
              <a:defRPr sz="1200"/>
            </a:lvl6pPr>
            <a:lvl7pPr marL="2057674" indent="0" algn="ctr">
              <a:buNone/>
              <a:defRPr sz="1200"/>
            </a:lvl7pPr>
            <a:lvl8pPr marL="2400620" indent="0" algn="ctr">
              <a:buNone/>
              <a:defRPr sz="1200"/>
            </a:lvl8pPr>
            <a:lvl9pPr marL="2743566"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941BB4A1-5C78-409C-9753-79F3F395ABB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5" name="页脚占位符 4">
            <a:extLst>
              <a:ext uri="{FF2B5EF4-FFF2-40B4-BE49-F238E27FC236}">
                <a16:creationId xmlns:a16="http://schemas.microsoft.com/office/drawing/2014/main" id="{45979040-6224-40BC-A812-0D0F1D45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186B1-32DF-45FD-8160-9CCFF931385B}"/>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24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8AB92-C98C-4C82-A908-B3544CA7E6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87EE63-3D15-4DBB-A1CE-06E9466FAC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B03AA0-7F3E-4B2C-9647-D04FB387B236}"/>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5" name="页脚占位符 4">
            <a:extLst>
              <a:ext uri="{FF2B5EF4-FFF2-40B4-BE49-F238E27FC236}">
                <a16:creationId xmlns:a16="http://schemas.microsoft.com/office/drawing/2014/main" id="{1ECBFEF0-623A-4A42-A371-3BA73B03F1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A73C02-64C5-436C-B73D-6E8F1D4714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5787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4EDD55-06F6-451F-80F2-1C9A859AD93E}"/>
              </a:ext>
            </a:extLst>
          </p:cNvPr>
          <p:cNvSpPr>
            <a:spLocks noGrp="1"/>
          </p:cNvSpPr>
          <p:nvPr>
            <p:ph type="title" orient="vert"/>
          </p:nvPr>
        </p:nvSpPr>
        <p:spPr>
          <a:xfrm>
            <a:off x="6544812" y="365125"/>
            <a:ext cx="1972017"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073ED4-69E4-405C-9906-83910674FF01}"/>
              </a:ext>
            </a:extLst>
          </p:cNvPr>
          <p:cNvSpPr>
            <a:spLocks noGrp="1"/>
          </p:cNvSpPr>
          <p:nvPr>
            <p:ph type="body" orient="vert" idx="1"/>
          </p:nvPr>
        </p:nvSpPr>
        <p:spPr>
          <a:xfrm>
            <a:off x="628759" y="365125"/>
            <a:ext cx="5801732"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C94720-E96A-4354-8F04-220BD841B65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5" name="页脚占位符 4">
            <a:extLst>
              <a:ext uri="{FF2B5EF4-FFF2-40B4-BE49-F238E27FC236}">
                <a16:creationId xmlns:a16="http://schemas.microsoft.com/office/drawing/2014/main" id="{FFC8A551-3A23-4531-BC2D-968A954EB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1F4C15-5F3C-4548-89F6-AA2FE64A151E}"/>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31956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9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48" name="Picture Placeholder 11"/>
          <p:cNvSpPr>
            <a:spLocks noGrp="1"/>
          </p:cNvSpPr>
          <p:nvPr>
            <p:ph type="pic" sz="quarter" idx="10"/>
          </p:nvPr>
        </p:nvSpPr>
        <p:spPr>
          <a:xfrm>
            <a:off x="4721675" y="1600201"/>
            <a:ext cx="4424178" cy="3662363"/>
          </a:xfrm>
          <a:prstGeom prst="roundRect">
            <a:avLst>
              <a:gd name="adj" fmla="val 2031"/>
            </a:avLst>
          </a:prstGeom>
        </p:spPr>
        <p:txBody>
          <a:bodyPr/>
          <a:lstStyle>
            <a:lvl1pPr>
              <a:defRPr baseline="0"/>
            </a:lvl1pPr>
          </a:lstStyle>
          <a:p>
            <a:endParaRPr lang="en-US" dirty="0"/>
          </a:p>
        </p:txBody>
      </p:sp>
      <p:sp>
        <p:nvSpPr>
          <p:cNvPr id="49" name="Text Placeholder 13"/>
          <p:cNvSpPr>
            <a:spLocks noGrp="1"/>
          </p:cNvSpPr>
          <p:nvPr>
            <p:ph type="body" sz="quarter" idx="11"/>
          </p:nvPr>
        </p:nvSpPr>
        <p:spPr>
          <a:xfrm>
            <a:off x="685919" y="2112461"/>
            <a:ext cx="3011858" cy="585787"/>
          </a:xfrm>
          <a:prstGeom prst="rect">
            <a:avLst/>
          </a:prstGeom>
        </p:spPr>
        <p:txBody>
          <a:bodyPr>
            <a:noAutofit/>
          </a:bodyPr>
          <a:lstStyle>
            <a:lvl1pPr marL="0" indent="0">
              <a:buNone/>
              <a:defRPr sz="3200">
                <a:solidFill>
                  <a:schemeClr val="tx1">
                    <a:lumMod val="50000"/>
                    <a:lumOff val="50000"/>
                  </a:schemeClr>
                </a:solidFill>
                <a:latin typeface="GeosansLight" panose="02000603020000020003" pitchFamily="2" charset="0"/>
              </a:defRPr>
            </a:lvl1pPr>
            <a:lvl2pPr marL="457200" indent="0">
              <a:buNone/>
              <a:defRPr/>
            </a:lvl2pPr>
            <a:lvl3pPr marL="914400" indent="0">
              <a:buNone/>
              <a:defRPr/>
            </a:lvl3pPr>
            <a:lvl4pPr marL="1371600" indent="0">
              <a:buNone/>
              <a:defRPr/>
            </a:lvl4pPr>
          </a:lstStyle>
          <a:p>
            <a:pPr lvl="0"/>
            <a:endParaRPr lang="en-US" dirty="0"/>
          </a:p>
        </p:txBody>
      </p:sp>
      <p:sp>
        <p:nvSpPr>
          <p:cNvPr id="50" name="Content Placeholder 15"/>
          <p:cNvSpPr>
            <a:spLocks noGrp="1"/>
          </p:cNvSpPr>
          <p:nvPr>
            <p:ph sz="quarter" idx="12"/>
          </p:nvPr>
        </p:nvSpPr>
        <p:spPr>
          <a:xfrm>
            <a:off x="685919" y="3552826"/>
            <a:ext cx="3642755" cy="1198563"/>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Content Placeholder 17"/>
          <p:cNvSpPr>
            <a:spLocks noGrp="1"/>
          </p:cNvSpPr>
          <p:nvPr>
            <p:ph sz="quarter" idx="13"/>
          </p:nvPr>
        </p:nvSpPr>
        <p:spPr>
          <a:xfrm>
            <a:off x="688315" y="2735011"/>
            <a:ext cx="2557907" cy="3905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82543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9145588" cy="3429000"/>
          </a:xfrm>
          <a:prstGeom prst="rect">
            <a:avLst/>
          </a:prstGeom>
        </p:spPr>
        <p:txBody>
          <a:bodyPr/>
          <a:lstStyle>
            <a:lvl1pPr>
              <a:defRPr/>
            </a:lvl1pPr>
          </a:lstStyle>
          <a:p>
            <a:endParaRPr lang="en-US" dirty="0"/>
          </a:p>
        </p:txBody>
      </p:sp>
      <p:sp>
        <p:nvSpPr>
          <p:cNvPr id="22" name="Text Placeholder 21"/>
          <p:cNvSpPr>
            <a:spLocks noGrp="1"/>
          </p:cNvSpPr>
          <p:nvPr>
            <p:ph type="body" sz="quarter" idx="11"/>
          </p:nvPr>
        </p:nvSpPr>
        <p:spPr>
          <a:xfrm>
            <a:off x="2782974" y="3837116"/>
            <a:ext cx="3579640" cy="604837"/>
          </a:xfrm>
          <a:prstGeom prst="rect">
            <a:avLst/>
          </a:prstGeom>
        </p:spPr>
        <p:txBody>
          <a:bodyPr>
            <a:noAutofit/>
          </a:bodyPr>
          <a:lstStyle>
            <a:lvl1pPr marL="0" indent="0" algn="ctr">
              <a:buNone/>
              <a:defRPr sz="3200">
                <a:solidFill>
                  <a:schemeClr val="tx1">
                    <a:lumMod val="50000"/>
                    <a:lumOff val="50000"/>
                  </a:schemeClr>
                </a:solidFill>
                <a:latin typeface="GeosansLight" panose="02000603020000020003" pitchFamily="2" charset="0"/>
              </a:defRPr>
            </a:lvl1pPr>
          </a:lstStyle>
          <a:p>
            <a:pPr lvl="0"/>
            <a:endParaRPr lang="en-US" dirty="0"/>
          </a:p>
        </p:txBody>
      </p:sp>
      <p:sp>
        <p:nvSpPr>
          <p:cNvPr id="24" name="Text Placeholder 23"/>
          <p:cNvSpPr>
            <a:spLocks noGrp="1"/>
          </p:cNvSpPr>
          <p:nvPr>
            <p:ph type="body" sz="quarter" idx="12"/>
          </p:nvPr>
        </p:nvSpPr>
        <p:spPr>
          <a:xfrm>
            <a:off x="3209292" y="4441825"/>
            <a:ext cx="2704379" cy="476250"/>
          </a:xfrm>
          <a:prstGeom prst="rect">
            <a:avLst/>
          </a:prstGeom>
        </p:spPr>
        <p:txBody>
          <a:bodyPr>
            <a:normAutofit/>
          </a:bodyPr>
          <a:lstStyle>
            <a:lvl1pPr marL="0" indent="0" algn="ctr">
              <a:buNone/>
              <a:defRPr sz="1000"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6" name="Text Placeholder 25"/>
          <p:cNvSpPr>
            <a:spLocks noGrp="1"/>
          </p:cNvSpPr>
          <p:nvPr>
            <p:ph type="body" sz="quarter" idx="13"/>
          </p:nvPr>
        </p:nvSpPr>
        <p:spPr>
          <a:xfrm>
            <a:off x="2519205" y="5129214"/>
            <a:ext cx="4107179" cy="1030287"/>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624366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919" y="1603376"/>
            <a:ext cx="2465022" cy="2170113"/>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40034" y="1603376"/>
            <a:ext cx="2465022" cy="2170113"/>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4149" y="1609068"/>
            <a:ext cx="2465022" cy="2170113"/>
          </a:xfrm>
          <a:prstGeom prst="rect">
            <a:avLst/>
          </a:prstGeom>
          <a:solidFill>
            <a:schemeClr val="bg1">
              <a:lumMod val="85000"/>
            </a:schemeClr>
          </a:solidFill>
        </p:spPr>
        <p:txBody>
          <a:bodyPr/>
          <a:lstStyle/>
          <a:p>
            <a:endParaRPr lang="en-US"/>
          </a:p>
        </p:txBody>
      </p:sp>
      <p:sp>
        <p:nvSpPr>
          <p:cNvPr id="9" name="Rectangle 8"/>
          <p:cNvSpPr/>
          <p:nvPr userDrawn="1"/>
        </p:nvSpPr>
        <p:spPr>
          <a:xfrm>
            <a:off x="685919" y="3773598"/>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340533" y="3773597"/>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95146" y="3773600"/>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51"/>
          <p:cNvSpPr>
            <a:spLocks noGrp="1"/>
          </p:cNvSpPr>
          <p:nvPr>
            <p:ph type="body" sz="quarter" idx="13"/>
          </p:nvPr>
        </p:nvSpPr>
        <p:spPr>
          <a:xfrm>
            <a:off x="1599088" y="3522296"/>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54"/>
          <p:cNvSpPr>
            <a:spLocks noGrp="1"/>
          </p:cNvSpPr>
          <p:nvPr>
            <p:ph type="body" sz="quarter" idx="14"/>
          </p:nvPr>
        </p:nvSpPr>
        <p:spPr>
          <a:xfrm>
            <a:off x="4261340" y="3532292"/>
            <a:ext cx="631046" cy="246888"/>
          </a:xfrm>
          <a:prstGeom prst="rect">
            <a:avLst/>
          </a:prstGeom>
          <a:solidFill>
            <a:schemeClr val="tx1">
              <a:lumMod val="65000"/>
              <a:lumOff val="35000"/>
            </a:schemeClr>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56"/>
          <p:cNvSpPr>
            <a:spLocks noGrp="1"/>
          </p:cNvSpPr>
          <p:nvPr>
            <p:ph type="body" sz="quarter" idx="15"/>
          </p:nvPr>
        </p:nvSpPr>
        <p:spPr>
          <a:xfrm>
            <a:off x="6911320" y="3519874"/>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58"/>
          <p:cNvSpPr>
            <a:spLocks noGrp="1"/>
          </p:cNvSpPr>
          <p:nvPr>
            <p:ph type="body" sz="quarter" idx="16"/>
          </p:nvPr>
        </p:nvSpPr>
        <p:spPr>
          <a:xfrm>
            <a:off x="954548"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58"/>
          <p:cNvSpPr>
            <a:spLocks noGrp="1"/>
          </p:cNvSpPr>
          <p:nvPr>
            <p:ph type="body" sz="quarter" idx="17"/>
          </p:nvPr>
        </p:nvSpPr>
        <p:spPr>
          <a:xfrm>
            <a:off x="954548"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58"/>
          <p:cNvSpPr>
            <a:spLocks noGrp="1"/>
          </p:cNvSpPr>
          <p:nvPr>
            <p:ph type="body" sz="quarter" idx="19"/>
          </p:nvPr>
        </p:nvSpPr>
        <p:spPr>
          <a:xfrm>
            <a:off x="360916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58"/>
          <p:cNvSpPr>
            <a:spLocks noGrp="1"/>
          </p:cNvSpPr>
          <p:nvPr>
            <p:ph type="body" sz="quarter" idx="20"/>
          </p:nvPr>
        </p:nvSpPr>
        <p:spPr>
          <a:xfrm>
            <a:off x="3608911"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58"/>
          <p:cNvSpPr>
            <a:spLocks noGrp="1"/>
          </p:cNvSpPr>
          <p:nvPr>
            <p:ph type="body" sz="quarter" idx="21"/>
          </p:nvPr>
        </p:nvSpPr>
        <p:spPr>
          <a:xfrm>
            <a:off x="626611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58"/>
          <p:cNvSpPr>
            <a:spLocks noGrp="1"/>
          </p:cNvSpPr>
          <p:nvPr>
            <p:ph type="body" sz="quarter" idx="22"/>
          </p:nvPr>
        </p:nvSpPr>
        <p:spPr>
          <a:xfrm>
            <a:off x="6265862"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4" name="Text Placeholder 58"/>
          <p:cNvSpPr>
            <a:spLocks noGrp="1"/>
          </p:cNvSpPr>
          <p:nvPr>
            <p:ph type="body" sz="quarter" idx="24" hasCustomPrompt="1"/>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Slogun Text</a:t>
            </a:r>
          </a:p>
        </p:txBody>
      </p:sp>
      <p:sp>
        <p:nvSpPr>
          <p:cNvPr id="45" name="Text Placeholder 28"/>
          <p:cNvSpPr>
            <a:spLocks noGrp="1"/>
          </p:cNvSpPr>
          <p:nvPr>
            <p:ph type="body" sz="quarter" idx="25" hasCustomPrompt="1"/>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Company Name</a:t>
            </a:r>
          </a:p>
        </p:txBody>
      </p:sp>
      <p:sp>
        <p:nvSpPr>
          <p:cNvPr id="46" name="Text Placeholder 28"/>
          <p:cNvSpPr>
            <a:spLocks noGrp="1"/>
          </p:cNvSpPr>
          <p:nvPr>
            <p:ph type="body" sz="quarter" idx="26" hasCustomPrompt="1"/>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Web Site Name</a:t>
            </a:r>
          </a:p>
        </p:txBody>
      </p:sp>
      <p:sp>
        <p:nvSpPr>
          <p:cNvPr id="47" name="Text Placeholder 28"/>
          <p:cNvSpPr>
            <a:spLocks noGrp="1"/>
          </p:cNvSpPr>
          <p:nvPr>
            <p:ph type="body" sz="quarter" idx="18" hasCustomPrompt="1"/>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Page Number 00</a:t>
            </a:r>
          </a:p>
        </p:txBody>
      </p:sp>
    </p:spTree>
    <p:extLst>
      <p:ext uri="{BB962C8B-B14F-4D97-AF65-F5344CB8AC3E}">
        <p14:creationId xmlns:p14="http://schemas.microsoft.com/office/powerpoint/2010/main" val="34153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52824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29" name="Picture Placeholder 27"/>
          <p:cNvSpPr>
            <a:spLocks noGrp="1"/>
          </p:cNvSpPr>
          <p:nvPr>
            <p:ph type="pic" sz="quarter" idx="11"/>
          </p:nvPr>
        </p:nvSpPr>
        <p:spPr>
          <a:xfrm>
            <a:off x="2188253"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0" name="Picture Placeholder 27"/>
          <p:cNvSpPr>
            <a:spLocks noGrp="1"/>
          </p:cNvSpPr>
          <p:nvPr>
            <p:ph type="pic" sz="quarter" idx="12"/>
          </p:nvPr>
        </p:nvSpPr>
        <p:spPr>
          <a:xfrm>
            <a:off x="3867824" y="1675161"/>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1" name="Picture Placeholder 27"/>
          <p:cNvSpPr>
            <a:spLocks noGrp="1"/>
          </p:cNvSpPr>
          <p:nvPr>
            <p:ph type="pic" sz="quarter" idx="13"/>
          </p:nvPr>
        </p:nvSpPr>
        <p:spPr>
          <a:xfrm>
            <a:off x="5546558" y="1683019"/>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2" name="Picture Placeholder 27"/>
          <p:cNvSpPr>
            <a:spLocks noGrp="1"/>
          </p:cNvSpPr>
          <p:nvPr>
            <p:ph type="pic" sz="quarter" idx="14"/>
          </p:nvPr>
        </p:nvSpPr>
        <p:spPr>
          <a:xfrm>
            <a:off x="722445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12" name="Arc 11"/>
          <p:cNvSpPr/>
          <p:nvPr userDrawn="1"/>
        </p:nvSpPr>
        <p:spPr>
          <a:xfrm>
            <a:off x="509519" y="1690876"/>
            <a:ext cx="1371838" cy="1828800"/>
          </a:xfrm>
          <a:prstGeom prst="arc">
            <a:avLst>
              <a:gd name="adj1" fmla="val 16200000"/>
              <a:gd name="adj2" fmla="val 10155543"/>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userDrawn="1"/>
        </p:nvSpPr>
        <p:spPr>
          <a:xfrm>
            <a:off x="2189089" y="1690876"/>
            <a:ext cx="1371838" cy="1828800"/>
          </a:xfrm>
          <a:prstGeom prst="arc">
            <a:avLst>
              <a:gd name="adj1" fmla="val 20082479"/>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userDrawn="1"/>
        </p:nvSpPr>
        <p:spPr>
          <a:xfrm>
            <a:off x="3868661" y="1675161"/>
            <a:ext cx="1371838" cy="1828800"/>
          </a:xfrm>
          <a:prstGeom prst="arc">
            <a:avLst>
              <a:gd name="adj1" fmla="val 13544500"/>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userDrawn="1"/>
        </p:nvSpPr>
        <p:spPr>
          <a:xfrm>
            <a:off x="5548233" y="1675161"/>
            <a:ext cx="1371838" cy="1828800"/>
          </a:xfrm>
          <a:prstGeom prst="arc">
            <a:avLst>
              <a:gd name="adj1" fmla="val 37899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userDrawn="1"/>
        </p:nvSpPr>
        <p:spPr>
          <a:xfrm>
            <a:off x="7227806" y="1690876"/>
            <a:ext cx="1371838" cy="1828800"/>
          </a:xfrm>
          <a:prstGeom prst="arc">
            <a:avLst>
              <a:gd name="adj1" fmla="val 1500186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33"/>
          <p:cNvSpPr>
            <a:spLocks noGrp="1"/>
          </p:cNvSpPr>
          <p:nvPr>
            <p:ph type="body" sz="quarter" idx="15"/>
          </p:nvPr>
        </p:nvSpPr>
        <p:spPr>
          <a:xfrm>
            <a:off x="670877"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38" name="Text Placeholder 37"/>
          <p:cNvSpPr>
            <a:spLocks noGrp="1"/>
          </p:cNvSpPr>
          <p:nvPr>
            <p:ph type="body" sz="quarter" idx="16"/>
          </p:nvPr>
        </p:nvSpPr>
        <p:spPr>
          <a:xfrm>
            <a:off x="509519"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3"/>
          <p:cNvSpPr>
            <a:spLocks noGrp="1"/>
          </p:cNvSpPr>
          <p:nvPr>
            <p:ph type="body" sz="quarter" idx="17"/>
          </p:nvPr>
        </p:nvSpPr>
        <p:spPr>
          <a:xfrm>
            <a:off x="234961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0" name="Text Placeholder 37"/>
          <p:cNvSpPr>
            <a:spLocks noGrp="1"/>
          </p:cNvSpPr>
          <p:nvPr>
            <p:ph type="body" sz="quarter" idx="18"/>
          </p:nvPr>
        </p:nvSpPr>
        <p:spPr>
          <a:xfrm>
            <a:off x="218825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33"/>
          <p:cNvSpPr>
            <a:spLocks noGrp="1"/>
          </p:cNvSpPr>
          <p:nvPr>
            <p:ph type="body" sz="quarter" idx="19"/>
          </p:nvPr>
        </p:nvSpPr>
        <p:spPr>
          <a:xfrm>
            <a:off x="4028346"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2" name="Text Placeholder 37"/>
          <p:cNvSpPr>
            <a:spLocks noGrp="1"/>
          </p:cNvSpPr>
          <p:nvPr>
            <p:ph type="body" sz="quarter" idx="20"/>
          </p:nvPr>
        </p:nvSpPr>
        <p:spPr>
          <a:xfrm>
            <a:off x="3866988"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33"/>
          <p:cNvSpPr>
            <a:spLocks noGrp="1"/>
          </p:cNvSpPr>
          <p:nvPr>
            <p:ph type="body" sz="quarter" idx="21"/>
          </p:nvPr>
        </p:nvSpPr>
        <p:spPr>
          <a:xfrm>
            <a:off x="5868438"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4" name="Text Placeholder 37"/>
          <p:cNvSpPr>
            <a:spLocks noGrp="1"/>
          </p:cNvSpPr>
          <p:nvPr>
            <p:ph type="body" sz="quarter" idx="22"/>
          </p:nvPr>
        </p:nvSpPr>
        <p:spPr>
          <a:xfrm>
            <a:off x="5707080"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5" name="Text Placeholder 33"/>
          <p:cNvSpPr>
            <a:spLocks noGrp="1"/>
          </p:cNvSpPr>
          <p:nvPr>
            <p:ph type="body" sz="quarter" idx="23"/>
          </p:nvPr>
        </p:nvSpPr>
        <p:spPr>
          <a:xfrm>
            <a:off x="754717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6" name="Text Placeholder 37"/>
          <p:cNvSpPr>
            <a:spLocks noGrp="1"/>
          </p:cNvSpPr>
          <p:nvPr>
            <p:ph type="body" sz="quarter" idx="24"/>
          </p:nvPr>
        </p:nvSpPr>
        <p:spPr>
          <a:xfrm>
            <a:off x="738581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7" name="Text Placeholder 68"/>
          <p:cNvSpPr>
            <a:spLocks noGrp="1"/>
          </p:cNvSpPr>
          <p:nvPr>
            <p:ph type="body" sz="quarter" idx="25"/>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8" name="Text Placeholder 58"/>
          <p:cNvSpPr>
            <a:spLocks noGrp="1"/>
          </p:cNvSpPr>
          <p:nvPr>
            <p:ph type="body" sz="quarter" idx="26"/>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49" name="Text Placeholder 28"/>
          <p:cNvSpPr>
            <a:spLocks noGrp="1"/>
          </p:cNvSpPr>
          <p:nvPr>
            <p:ph type="body" sz="quarter" idx="27"/>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0" name="Text Placeholder 28"/>
          <p:cNvSpPr>
            <a:spLocks noGrp="1"/>
          </p:cNvSpPr>
          <p:nvPr>
            <p:ph type="body" sz="quarter" idx="28"/>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Text Placeholder 28"/>
          <p:cNvSpPr>
            <a:spLocks noGrp="1"/>
          </p:cNvSpPr>
          <p:nvPr>
            <p:ph type="body" sz="quarter" idx="29"/>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469632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Rectangle 8"/>
          <p:cNvSpPr/>
          <p:nvPr userDrawn="1"/>
        </p:nvSpPr>
        <p:spPr>
          <a:xfrm>
            <a:off x="2057757" y="9144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794" y="27432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057757"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44632"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p:cNvSpPr>
            <a:spLocks noGrp="1"/>
          </p:cNvSpPr>
          <p:nvPr>
            <p:ph type="pic" sz="quarter" idx="10"/>
          </p:nvPr>
        </p:nvSpPr>
        <p:spPr>
          <a:xfrm>
            <a:off x="685919" y="914400"/>
            <a:ext cx="1371838" cy="1828800"/>
          </a:xfrm>
          <a:prstGeom prst="rect">
            <a:avLst/>
          </a:prstGeom>
          <a:solidFill>
            <a:schemeClr val="bg1">
              <a:lumMod val="85000"/>
            </a:schemeClr>
          </a:solidFill>
        </p:spPr>
        <p:txBody>
          <a:bodyPr/>
          <a:lstStyle/>
          <a:p>
            <a:endParaRPr lang="en-US"/>
          </a:p>
        </p:txBody>
      </p:sp>
      <p:sp>
        <p:nvSpPr>
          <p:cNvPr id="28" name="Picture Placeholder 26"/>
          <p:cNvSpPr>
            <a:spLocks noGrp="1"/>
          </p:cNvSpPr>
          <p:nvPr>
            <p:ph type="pic" sz="quarter" idx="11"/>
          </p:nvPr>
        </p:nvSpPr>
        <p:spPr>
          <a:xfrm>
            <a:off x="3200956" y="2743200"/>
            <a:ext cx="1371838" cy="1828800"/>
          </a:xfrm>
          <a:prstGeom prst="rect">
            <a:avLst/>
          </a:prstGeom>
          <a:solidFill>
            <a:schemeClr val="bg1">
              <a:lumMod val="85000"/>
            </a:schemeClr>
          </a:solidFill>
        </p:spPr>
        <p:txBody>
          <a:bodyPr/>
          <a:lstStyle/>
          <a:p>
            <a:endParaRPr lang="en-US"/>
          </a:p>
        </p:txBody>
      </p:sp>
      <p:sp>
        <p:nvSpPr>
          <p:cNvPr id="29" name="Picture Placeholder 26"/>
          <p:cNvSpPr>
            <a:spLocks noGrp="1"/>
          </p:cNvSpPr>
          <p:nvPr>
            <p:ph type="pic" sz="quarter" idx="12"/>
          </p:nvPr>
        </p:nvSpPr>
        <p:spPr>
          <a:xfrm>
            <a:off x="685918" y="4572000"/>
            <a:ext cx="1371838" cy="1828800"/>
          </a:xfrm>
          <a:prstGeom prst="rect">
            <a:avLst/>
          </a:prstGeom>
          <a:solidFill>
            <a:schemeClr val="bg1">
              <a:lumMod val="85000"/>
            </a:schemeClr>
          </a:solidFill>
        </p:spPr>
        <p:txBody>
          <a:bodyPr/>
          <a:lstStyle/>
          <a:p>
            <a:endParaRPr lang="en-US"/>
          </a:p>
        </p:txBody>
      </p:sp>
      <p:sp>
        <p:nvSpPr>
          <p:cNvPr id="30" name="Picture Placeholder 26"/>
          <p:cNvSpPr>
            <a:spLocks noGrp="1"/>
          </p:cNvSpPr>
          <p:nvPr>
            <p:ph type="pic" sz="quarter" idx="13"/>
          </p:nvPr>
        </p:nvSpPr>
        <p:spPr>
          <a:xfrm>
            <a:off x="4572794" y="4572000"/>
            <a:ext cx="1371838" cy="1828800"/>
          </a:xfrm>
          <a:prstGeom prst="rect">
            <a:avLst/>
          </a:prstGeom>
          <a:solidFill>
            <a:schemeClr val="bg1">
              <a:lumMod val="85000"/>
            </a:schemeClr>
          </a:solidFill>
        </p:spPr>
        <p:txBody>
          <a:bodyPr/>
          <a:lstStyle/>
          <a:p>
            <a:endParaRPr lang="en-US"/>
          </a:p>
        </p:txBody>
      </p:sp>
      <p:sp>
        <p:nvSpPr>
          <p:cNvPr id="32" name="Text Placeholder 31"/>
          <p:cNvSpPr>
            <a:spLocks noGrp="1"/>
          </p:cNvSpPr>
          <p:nvPr>
            <p:ph type="body" sz="quarter" idx="14"/>
          </p:nvPr>
        </p:nvSpPr>
        <p:spPr>
          <a:xfrm>
            <a:off x="2125635" y="475138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33"/>
          <p:cNvSpPr>
            <a:spLocks noGrp="1"/>
          </p:cNvSpPr>
          <p:nvPr>
            <p:ph type="body" sz="quarter" idx="15"/>
          </p:nvPr>
        </p:nvSpPr>
        <p:spPr>
          <a:xfrm>
            <a:off x="2125635" y="545306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31"/>
          <p:cNvSpPr>
            <a:spLocks noGrp="1"/>
          </p:cNvSpPr>
          <p:nvPr>
            <p:ph type="body" sz="quarter" idx="16"/>
          </p:nvPr>
        </p:nvSpPr>
        <p:spPr>
          <a:xfrm>
            <a:off x="6012509" y="4741129"/>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33"/>
          <p:cNvSpPr>
            <a:spLocks noGrp="1"/>
          </p:cNvSpPr>
          <p:nvPr>
            <p:ph type="body" sz="quarter" idx="17"/>
          </p:nvPr>
        </p:nvSpPr>
        <p:spPr>
          <a:xfrm>
            <a:off x="6012510" y="5442804"/>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31"/>
          <p:cNvSpPr>
            <a:spLocks noGrp="1"/>
          </p:cNvSpPr>
          <p:nvPr>
            <p:ph type="body" sz="quarter" idx="18"/>
          </p:nvPr>
        </p:nvSpPr>
        <p:spPr>
          <a:xfrm>
            <a:off x="4687114" y="290601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33"/>
          <p:cNvSpPr>
            <a:spLocks noGrp="1"/>
          </p:cNvSpPr>
          <p:nvPr>
            <p:ph type="body" sz="quarter" idx="19"/>
          </p:nvPr>
        </p:nvSpPr>
        <p:spPr>
          <a:xfrm>
            <a:off x="4687114" y="360769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1"/>
          <p:cNvSpPr>
            <a:spLocks noGrp="1"/>
          </p:cNvSpPr>
          <p:nvPr>
            <p:ph type="body" sz="quarter" idx="20"/>
          </p:nvPr>
        </p:nvSpPr>
        <p:spPr>
          <a:xfrm>
            <a:off x="2125635" y="1097252"/>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33"/>
          <p:cNvSpPr>
            <a:spLocks noGrp="1"/>
          </p:cNvSpPr>
          <p:nvPr>
            <p:ph type="body" sz="quarter" idx="21"/>
          </p:nvPr>
        </p:nvSpPr>
        <p:spPr>
          <a:xfrm>
            <a:off x="2125635" y="1798927"/>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41"/>
          <p:cNvSpPr>
            <a:spLocks noGrp="1"/>
          </p:cNvSpPr>
          <p:nvPr>
            <p:ph type="body" sz="quarter" idx="22"/>
          </p:nvPr>
        </p:nvSpPr>
        <p:spPr>
          <a:xfrm>
            <a:off x="4896700" y="1325563"/>
            <a:ext cx="3160468" cy="595312"/>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41"/>
          <p:cNvSpPr>
            <a:spLocks noGrp="1"/>
          </p:cNvSpPr>
          <p:nvPr>
            <p:ph type="body" sz="quarter" idx="23"/>
          </p:nvPr>
        </p:nvSpPr>
        <p:spPr>
          <a:xfrm>
            <a:off x="4896700" y="1949563"/>
            <a:ext cx="3160468" cy="406714"/>
          </a:xfrm>
          <a:prstGeom prst="rect">
            <a:avLst/>
          </a:prstGeom>
        </p:spPr>
        <p:txBody>
          <a:bodyPr>
            <a:normAutofit/>
          </a:bodyPr>
          <a:lstStyle>
            <a:lvl1pPr marL="0" indent="0">
              <a:buNone/>
              <a:defRPr sz="1000">
                <a:solidFill>
                  <a:schemeClr val="tx1">
                    <a:lumMod val="50000"/>
                    <a:lumOff val="50000"/>
                  </a:schemeClr>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2387739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ingle">
    <p:spTree>
      <p:nvGrpSpPr>
        <p:cNvPr id="1" name=""/>
        <p:cNvGrpSpPr/>
        <p:nvPr/>
      </p:nvGrpSpPr>
      <p:grpSpPr>
        <a:xfrm>
          <a:off x="0" y="0"/>
          <a:ext cx="0" cy="0"/>
          <a:chOff x="0" y="0"/>
          <a:chExt cx="0" cy="0"/>
        </a:xfrm>
      </p:grpSpPr>
      <p:sp>
        <p:nvSpPr>
          <p:cNvPr id="30" name="Big Image"/>
          <p:cNvSpPr>
            <a:spLocks noGrp="1"/>
          </p:cNvSpPr>
          <p:nvPr>
            <p:ph type="pic" sz="quarter" idx="10"/>
          </p:nvPr>
        </p:nvSpPr>
        <p:spPr>
          <a:xfrm>
            <a:off x="5263476" y="0"/>
            <a:ext cx="3882112" cy="6858000"/>
          </a:xfrm>
          <a:prstGeom prst="rect">
            <a:avLst/>
          </a:prstGeom>
          <a:solidFill>
            <a:schemeClr val="bg1">
              <a:lumMod val="85000"/>
            </a:schemeClr>
          </a:solidFill>
        </p:spPr>
        <p:txBody>
          <a:bodyPr/>
          <a:lstStyle/>
          <a:p>
            <a:endParaRPr lang="en-US"/>
          </a:p>
        </p:txBody>
      </p:sp>
      <p:sp>
        <p:nvSpPr>
          <p:cNvPr id="34" name="Content Placeholder 33"/>
          <p:cNvSpPr>
            <a:spLocks noGrp="1"/>
          </p:cNvSpPr>
          <p:nvPr>
            <p:ph sz="quarter" idx="12"/>
          </p:nvPr>
        </p:nvSpPr>
        <p:spPr>
          <a:xfrm>
            <a:off x="583508" y="2816226"/>
            <a:ext cx="1838644" cy="612775"/>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35" name="Content Placeholder 33"/>
          <p:cNvSpPr>
            <a:spLocks noGrp="1"/>
          </p:cNvSpPr>
          <p:nvPr>
            <p:ph sz="quarter" idx="13"/>
          </p:nvPr>
        </p:nvSpPr>
        <p:spPr>
          <a:xfrm>
            <a:off x="1753932" y="3454156"/>
            <a:ext cx="668220" cy="277086"/>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Chart Placeholder 40"/>
          <p:cNvSpPr>
            <a:spLocks noGrp="1"/>
          </p:cNvSpPr>
          <p:nvPr>
            <p:ph type="chart" sz="quarter" idx="14"/>
          </p:nvPr>
        </p:nvSpPr>
        <p:spPr>
          <a:xfrm>
            <a:off x="583508" y="4308475"/>
            <a:ext cx="3989286" cy="1703388"/>
          </a:xfrm>
          <a:prstGeom prst="rect">
            <a:avLst/>
          </a:prstGeom>
        </p:spPr>
        <p:txBody>
          <a:bodyPr/>
          <a:lstStyle>
            <a:lvl1pPr>
              <a:defRPr>
                <a:solidFill>
                  <a:schemeClr val="tx1">
                    <a:lumMod val="50000"/>
                    <a:lumOff val="50000"/>
                  </a:schemeClr>
                </a:solidFill>
              </a:defRPr>
            </a:lvl1pPr>
          </a:lstStyle>
          <a:p>
            <a:endParaRPr lang="en-US"/>
          </a:p>
        </p:txBody>
      </p:sp>
      <p:sp>
        <p:nvSpPr>
          <p:cNvPr id="42" name="Text Placeholder 68"/>
          <p:cNvSpPr>
            <a:spLocks noGrp="1"/>
          </p:cNvSpPr>
          <p:nvPr>
            <p:ph type="body" sz="quarter" idx="25"/>
          </p:nvPr>
        </p:nvSpPr>
        <p:spPr>
          <a:xfrm>
            <a:off x="460616" y="1061261"/>
            <a:ext cx="4392670" cy="619125"/>
          </a:xfrm>
          <a:prstGeom prst="rect">
            <a:avLst/>
          </a:prstGeom>
        </p:spPr>
        <p:txBody>
          <a:bodyPr/>
          <a:lstStyle>
            <a:lvl1pPr marL="0" indent="0" algn="l">
              <a:buNone/>
              <a:defRPr>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58"/>
          <p:cNvSpPr>
            <a:spLocks noGrp="1"/>
          </p:cNvSpPr>
          <p:nvPr>
            <p:ph type="body" sz="quarter" idx="26"/>
          </p:nvPr>
        </p:nvSpPr>
        <p:spPr>
          <a:xfrm>
            <a:off x="460616" y="1677106"/>
            <a:ext cx="3471724" cy="561886"/>
          </a:xfrm>
          <a:prstGeom prst="rect">
            <a:avLst/>
          </a:prstGeom>
        </p:spPr>
        <p:txBody>
          <a:bodyPr>
            <a:normAutofit/>
          </a:bodyPr>
          <a:lstStyle>
            <a:lvl1pPr marL="0" indent="0" algn="l">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231830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5588" cy="6858000"/>
          </a:xfrm>
          <a:prstGeom prst="rect">
            <a:avLst/>
          </a:prstGeom>
        </p:spPr>
        <p:txBody>
          <a:bodyPr/>
          <a:lstStyle>
            <a:lvl1pPr>
              <a:defRPr>
                <a:solidFill>
                  <a:schemeClr val="tx1">
                    <a:lumMod val="50000"/>
                    <a:lumOff val="50000"/>
                  </a:schemeClr>
                </a:solidFill>
              </a:defRPr>
            </a:lvl1pPr>
          </a:lstStyle>
          <a:p>
            <a:endParaRPr lang="en-US"/>
          </a:p>
        </p:txBody>
      </p:sp>
      <p:sp>
        <p:nvSpPr>
          <p:cNvPr id="8" name="Text Placeholder 41"/>
          <p:cNvSpPr>
            <a:spLocks noGrp="1"/>
          </p:cNvSpPr>
          <p:nvPr>
            <p:ph type="body" sz="quarter" idx="22"/>
          </p:nvPr>
        </p:nvSpPr>
        <p:spPr>
          <a:xfrm>
            <a:off x="5259370" y="2513232"/>
            <a:ext cx="3160468" cy="595312"/>
          </a:xfrm>
          <a:prstGeom prst="rect">
            <a:avLst/>
          </a:prstGeom>
        </p:spPr>
        <p:txBody>
          <a:bodyPr>
            <a:normAutofit/>
          </a:bodyPr>
          <a:lstStyle>
            <a:lvl1pPr marL="0" indent="0">
              <a:buNone/>
              <a:defRPr sz="3200">
                <a:solidFill>
                  <a:schemeClr val="bg1"/>
                </a:solidFill>
                <a:latin typeface="GeosansLight" panose="02000603020000020003" pitchFamily="2" charset="0"/>
              </a:defRPr>
            </a:lvl1pPr>
          </a:lstStyle>
          <a:p>
            <a:pPr lvl="0"/>
            <a:endParaRPr lang="en-US"/>
          </a:p>
        </p:txBody>
      </p:sp>
      <p:sp>
        <p:nvSpPr>
          <p:cNvPr id="9" name="Text Placeholder 41"/>
          <p:cNvSpPr>
            <a:spLocks noGrp="1"/>
          </p:cNvSpPr>
          <p:nvPr>
            <p:ph type="body" sz="quarter" idx="23"/>
          </p:nvPr>
        </p:nvSpPr>
        <p:spPr>
          <a:xfrm>
            <a:off x="5259370" y="3137232"/>
            <a:ext cx="3160468" cy="1066906"/>
          </a:xfrm>
          <a:prstGeom prst="rect">
            <a:avLst/>
          </a:prstGeom>
        </p:spPr>
        <p:txBody>
          <a:bodyPr>
            <a:normAutofit/>
          </a:bodyPr>
          <a:lstStyle>
            <a:lvl1pPr marL="0" indent="0">
              <a:buNone/>
              <a:defRPr sz="1000">
                <a:solidFill>
                  <a:schemeClr val="bg1"/>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89778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39EAC-0C9D-4EDE-8226-8A15BA152F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A47622-04BC-457F-B4D5-F11D224A4EB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5E6711-B6A3-4734-BF52-8D452600FBC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5" name="页脚占位符 4">
            <a:extLst>
              <a:ext uri="{FF2B5EF4-FFF2-40B4-BE49-F238E27FC236}">
                <a16:creationId xmlns:a16="http://schemas.microsoft.com/office/drawing/2014/main" id="{CC2506C5-4AD1-45D7-8E98-29BA6AF2D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6600A-280D-4BAD-AF03-5118A569E41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145918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429000"/>
            <a:ext cx="4572794" cy="3429000"/>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2512656" y="0"/>
            <a:ext cx="3436740" cy="3429000"/>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5949396" y="0"/>
            <a:ext cx="3196192" cy="3429000"/>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6632933" y="3429000"/>
            <a:ext cx="2512655" cy="3429000"/>
          </a:xfrm>
          <a:prstGeom prst="rect">
            <a:avLst/>
          </a:prstGeom>
          <a:solidFill>
            <a:schemeClr val="bg1">
              <a:lumMod val="85000"/>
            </a:schemeClr>
          </a:solidFill>
        </p:spPr>
        <p:txBody>
          <a:bodyPr/>
          <a:lstStyle/>
          <a:p>
            <a:endParaRPr lang="en-US"/>
          </a:p>
        </p:txBody>
      </p:sp>
      <p:sp>
        <p:nvSpPr>
          <p:cNvPr id="5" name="Rectangle 4"/>
          <p:cNvSpPr/>
          <p:nvPr userDrawn="1"/>
        </p:nvSpPr>
        <p:spPr>
          <a:xfrm>
            <a:off x="0" y="0"/>
            <a:ext cx="2512378"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794" y="3429000"/>
            <a:ext cx="2060416"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p:cNvSpPr>
            <a:spLocks noGrp="1"/>
          </p:cNvSpPr>
          <p:nvPr>
            <p:ph type="body" sz="quarter" idx="14"/>
          </p:nvPr>
        </p:nvSpPr>
        <p:spPr>
          <a:xfrm>
            <a:off x="6638888" y="2206625"/>
            <a:ext cx="1817209" cy="369888"/>
          </a:xfrm>
          <a:prstGeom prst="rect">
            <a:avLst/>
          </a:prstGeom>
          <a:ln>
            <a:solidFill>
              <a:schemeClr val="bg1"/>
            </a:solidFill>
          </a:ln>
        </p:spPr>
        <p:txBody>
          <a:bodyPr>
            <a:normAutofit/>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27"/>
          <p:cNvSpPr>
            <a:spLocks noGrp="1"/>
          </p:cNvSpPr>
          <p:nvPr>
            <p:ph type="body" sz="quarter" idx="15"/>
          </p:nvPr>
        </p:nvSpPr>
        <p:spPr>
          <a:xfrm>
            <a:off x="3240254" y="4340226"/>
            <a:ext cx="2815126" cy="411163"/>
          </a:xfrm>
          <a:prstGeom prst="rect">
            <a:avLst/>
          </a:prstGeom>
        </p:spPr>
        <p:txBody>
          <a:bodyPr>
            <a:normAutofit/>
          </a:bodyPr>
          <a:lstStyle>
            <a:lvl1pPr marL="0" indent="0">
              <a:buNone/>
              <a:defRPr sz="2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9" name="Text Placeholder 27"/>
          <p:cNvSpPr>
            <a:spLocks noGrp="1"/>
          </p:cNvSpPr>
          <p:nvPr>
            <p:ph type="body" sz="quarter" idx="16"/>
          </p:nvPr>
        </p:nvSpPr>
        <p:spPr>
          <a:xfrm>
            <a:off x="4705634" y="5221387"/>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27"/>
          <p:cNvSpPr>
            <a:spLocks noGrp="1"/>
          </p:cNvSpPr>
          <p:nvPr>
            <p:ph type="body" sz="quarter" idx="17"/>
          </p:nvPr>
        </p:nvSpPr>
        <p:spPr>
          <a:xfrm>
            <a:off x="5023162" y="4775264"/>
            <a:ext cx="1034490" cy="309715"/>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31"/>
          <p:cNvSpPr>
            <a:spLocks noGrp="1"/>
          </p:cNvSpPr>
          <p:nvPr>
            <p:ph type="body" sz="quarter" idx="18"/>
          </p:nvPr>
        </p:nvSpPr>
        <p:spPr>
          <a:xfrm>
            <a:off x="426318" y="893764"/>
            <a:ext cx="1528946" cy="314325"/>
          </a:xfrm>
          <a:prstGeom prst="rect">
            <a:avLst/>
          </a:prstGeom>
        </p:spPr>
        <p:txBody>
          <a:bodyPr>
            <a:noAutofit/>
          </a:bodyPr>
          <a:lstStyle>
            <a:lvl1pPr marL="0" indent="0">
              <a:buNone/>
              <a:defRPr sz="2000">
                <a:solidFill>
                  <a:schemeClr val="bg1"/>
                </a:solidFill>
                <a:latin typeface="GeosansLight" panose="02000603020000020003" pitchFamily="2" charset="0"/>
              </a:defRPr>
            </a:lvl1pPr>
          </a:lstStyle>
          <a:p>
            <a:pPr lvl="0"/>
            <a:endParaRPr lang="en-US"/>
          </a:p>
        </p:txBody>
      </p:sp>
      <p:sp>
        <p:nvSpPr>
          <p:cNvPr id="33" name="Text Placeholder 31"/>
          <p:cNvSpPr>
            <a:spLocks noGrp="1"/>
          </p:cNvSpPr>
          <p:nvPr>
            <p:ph type="body" sz="quarter" idx="19"/>
          </p:nvPr>
        </p:nvSpPr>
        <p:spPr>
          <a:xfrm>
            <a:off x="426316" y="1228726"/>
            <a:ext cx="1978343" cy="424339"/>
          </a:xfrm>
          <a:prstGeom prst="rect">
            <a:avLst/>
          </a:prstGeom>
        </p:spPr>
        <p:txBody>
          <a:bodyPr>
            <a:noAutofit/>
          </a:bodyPr>
          <a:lstStyle>
            <a:lvl1pPr marL="0" indent="0">
              <a:buNone/>
              <a:defRPr sz="2800">
                <a:solidFill>
                  <a:schemeClr val="bg1"/>
                </a:solidFill>
                <a:latin typeface="GeosansLight" panose="02000603020000020003" pitchFamily="2" charset="0"/>
              </a:defRPr>
            </a:lvl1pPr>
          </a:lstStyle>
          <a:p>
            <a:pPr lvl="0"/>
            <a:endParaRPr lang="en-US"/>
          </a:p>
        </p:txBody>
      </p:sp>
      <p:sp>
        <p:nvSpPr>
          <p:cNvPr id="34" name="Text Placeholder 27"/>
          <p:cNvSpPr>
            <a:spLocks noGrp="1"/>
          </p:cNvSpPr>
          <p:nvPr>
            <p:ph type="body" sz="quarter" idx="20"/>
          </p:nvPr>
        </p:nvSpPr>
        <p:spPr>
          <a:xfrm>
            <a:off x="426317" y="1936939"/>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53159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roduct Layout">
    <p:spTree>
      <p:nvGrpSpPr>
        <p:cNvPr id="1" name=""/>
        <p:cNvGrpSpPr/>
        <p:nvPr/>
      </p:nvGrpSpPr>
      <p:grpSpPr>
        <a:xfrm>
          <a:off x="0" y="0"/>
          <a:ext cx="0" cy="0"/>
          <a:chOff x="0" y="0"/>
          <a:chExt cx="0" cy="0"/>
        </a:xfrm>
      </p:grpSpPr>
      <p:sp>
        <p:nvSpPr>
          <p:cNvPr id="21" name="Oval 20"/>
          <p:cNvSpPr/>
          <p:nvPr userDrawn="1"/>
        </p:nvSpPr>
        <p:spPr>
          <a:xfrm>
            <a:off x="700976" y="4904155"/>
            <a:ext cx="716034" cy="954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ontAwesome" pitchFamily="2" charset="0"/>
              </a:rPr>
              <a:t></a:t>
            </a:r>
            <a:endParaRPr lang="en-US" sz="2800">
              <a:solidFill>
                <a:schemeClr val="bg1"/>
              </a:solidFill>
            </a:endParaRPr>
          </a:p>
        </p:txBody>
      </p:sp>
      <p:sp>
        <p:nvSpPr>
          <p:cNvPr id="23" name="Oval 22"/>
          <p:cNvSpPr/>
          <p:nvPr userDrawn="1"/>
        </p:nvSpPr>
        <p:spPr>
          <a:xfrm>
            <a:off x="1237447" y="4904155"/>
            <a:ext cx="179563" cy="2393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4"/>
          <p:cNvSpPr>
            <a:spLocks noGrp="1"/>
          </p:cNvSpPr>
          <p:nvPr>
            <p:ph type="pic" sz="quarter" idx="10"/>
          </p:nvPr>
        </p:nvSpPr>
        <p:spPr>
          <a:xfrm>
            <a:off x="685919" y="1620839"/>
            <a:ext cx="1826736" cy="1817687"/>
          </a:xfrm>
          <a:prstGeom prst="rect">
            <a:avLst/>
          </a:prstGeom>
          <a:solidFill>
            <a:schemeClr val="bg1">
              <a:lumMod val="85000"/>
            </a:schemeClr>
          </a:solidFill>
        </p:spPr>
        <p:txBody>
          <a:bodyPr/>
          <a:lstStyle/>
          <a:p>
            <a:endParaRPr lang="en-US"/>
          </a:p>
        </p:txBody>
      </p:sp>
      <p:sp>
        <p:nvSpPr>
          <p:cNvPr id="26" name="Picture Placeholder 24"/>
          <p:cNvSpPr>
            <a:spLocks noGrp="1"/>
          </p:cNvSpPr>
          <p:nvPr>
            <p:ph type="pic" sz="quarter" idx="11"/>
          </p:nvPr>
        </p:nvSpPr>
        <p:spPr>
          <a:xfrm>
            <a:off x="2671895" y="1620839"/>
            <a:ext cx="1826736" cy="1817687"/>
          </a:xfrm>
          <a:prstGeom prst="rect">
            <a:avLst/>
          </a:prstGeom>
          <a:solidFill>
            <a:schemeClr val="bg1">
              <a:lumMod val="85000"/>
            </a:schemeClr>
          </a:solidFill>
        </p:spPr>
        <p:txBody>
          <a:bodyPr/>
          <a:lstStyle/>
          <a:p>
            <a:endParaRPr lang="en-US"/>
          </a:p>
        </p:txBody>
      </p:sp>
      <p:sp>
        <p:nvSpPr>
          <p:cNvPr id="27" name="Picture Placeholder 24"/>
          <p:cNvSpPr>
            <a:spLocks noGrp="1"/>
          </p:cNvSpPr>
          <p:nvPr>
            <p:ph type="pic" sz="quarter" idx="12"/>
          </p:nvPr>
        </p:nvSpPr>
        <p:spPr>
          <a:xfrm>
            <a:off x="4657593" y="1620839"/>
            <a:ext cx="1826736" cy="1817687"/>
          </a:xfrm>
          <a:prstGeom prst="rect">
            <a:avLst/>
          </a:prstGeom>
          <a:solidFill>
            <a:schemeClr val="bg1">
              <a:lumMod val="85000"/>
            </a:schemeClr>
          </a:solidFill>
        </p:spPr>
        <p:txBody>
          <a:bodyPr/>
          <a:lstStyle/>
          <a:p>
            <a:endParaRPr lang="en-US"/>
          </a:p>
        </p:txBody>
      </p:sp>
      <p:sp>
        <p:nvSpPr>
          <p:cNvPr id="28" name="Picture Placeholder 24"/>
          <p:cNvSpPr>
            <a:spLocks noGrp="1"/>
          </p:cNvSpPr>
          <p:nvPr>
            <p:ph type="pic" sz="quarter" idx="13"/>
          </p:nvPr>
        </p:nvSpPr>
        <p:spPr>
          <a:xfrm>
            <a:off x="6643291" y="1620532"/>
            <a:ext cx="1826736" cy="1817687"/>
          </a:xfrm>
          <a:prstGeom prst="rect">
            <a:avLst/>
          </a:prstGeom>
          <a:solidFill>
            <a:schemeClr val="bg1">
              <a:lumMod val="85000"/>
            </a:schemeClr>
          </a:solidFill>
        </p:spPr>
        <p:txBody>
          <a:bodyPr/>
          <a:lstStyle/>
          <a:p>
            <a:endParaRPr lang="en-US"/>
          </a:p>
        </p:txBody>
      </p:sp>
      <p:sp>
        <p:nvSpPr>
          <p:cNvPr id="30" name="Text Placeholder 29"/>
          <p:cNvSpPr>
            <a:spLocks noGrp="1"/>
          </p:cNvSpPr>
          <p:nvPr>
            <p:ph type="body" sz="quarter" idx="14"/>
          </p:nvPr>
        </p:nvSpPr>
        <p:spPr>
          <a:xfrm>
            <a:off x="685919"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1" name="Text Placeholder 29"/>
          <p:cNvSpPr>
            <a:spLocks noGrp="1"/>
          </p:cNvSpPr>
          <p:nvPr>
            <p:ph type="body" sz="quarter" idx="15"/>
          </p:nvPr>
        </p:nvSpPr>
        <p:spPr>
          <a:xfrm>
            <a:off x="2645775" y="3604658"/>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29"/>
          <p:cNvSpPr>
            <a:spLocks noGrp="1"/>
          </p:cNvSpPr>
          <p:nvPr>
            <p:ph type="body" sz="quarter" idx="16"/>
          </p:nvPr>
        </p:nvSpPr>
        <p:spPr>
          <a:xfrm>
            <a:off x="4657178"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29"/>
          <p:cNvSpPr>
            <a:spLocks noGrp="1"/>
          </p:cNvSpPr>
          <p:nvPr>
            <p:ph type="body" sz="quarter" idx="17"/>
          </p:nvPr>
        </p:nvSpPr>
        <p:spPr>
          <a:xfrm>
            <a:off x="6643291"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29"/>
          <p:cNvSpPr>
            <a:spLocks noGrp="1"/>
          </p:cNvSpPr>
          <p:nvPr>
            <p:ph type="body" sz="quarter" idx="18"/>
          </p:nvPr>
        </p:nvSpPr>
        <p:spPr>
          <a:xfrm>
            <a:off x="1520162" y="5023843"/>
            <a:ext cx="6829591"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36" name="Text Placeholder 58"/>
          <p:cNvSpPr>
            <a:spLocks noGrp="1"/>
          </p:cNvSpPr>
          <p:nvPr>
            <p:ph type="body" sz="quarter" idx="24"/>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7" name="Text Placeholder 28"/>
          <p:cNvSpPr>
            <a:spLocks noGrp="1"/>
          </p:cNvSpPr>
          <p:nvPr>
            <p:ph type="body" sz="quarter" idx="25"/>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8" name="Text Placeholder 28"/>
          <p:cNvSpPr>
            <a:spLocks noGrp="1"/>
          </p:cNvSpPr>
          <p:nvPr>
            <p:ph type="body" sz="quarter" idx="26"/>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9" name="Text Placeholder 28"/>
          <p:cNvSpPr>
            <a:spLocks noGrp="1"/>
          </p:cNvSpPr>
          <p:nvPr>
            <p:ph type="body" sz="quarter" idx="27"/>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342781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374220" y="914400"/>
            <a:ext cx="3198574" cy="2514600"/>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4572794" y="3429000"/>
            <a:ext cx="3198574" cy="2514600"/>
          </a:xfrm>
          <a:prstGeom prst="rect">
            <a:avLst/>
          </a:prstGeom>
          <a:solidFill>
            <a:schemeClr val="bg1">
              <a:lumMod val="85000"/>
            </a:schemeClr>
          </a:solidFill>
        </p:spPr>
        <p:txBody>
          <a:bodyPr/>
          <a:lstStyle/>
          <a:p>
            <a:endParaRPr lang="en-US"/>
          </a:p>
        </p:txBody>
      </p:sp>
      <p:sp>
        <p:nvSpPr>
          <p:cNvPr id="11" name="Rectangle 10"/>
          <p:cNvSpPr/>
          <p:nvPr userDrawn="1"/>
        </p:nvSpPr>
        <p:spPr>
          <a:xfrm>
            <a:off x="3822938" y="1987034"/>
            <a:ext cx="749856"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794" y="4501634"/>
            <a:ext cx="1078606" cy="3693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p:cNvSpPr>
            <a:spLocks noGrp="1"/>
          </p:cNvSpPr>
          <p:nvPr>
            <p:ph type="body" sz="quarter" idx="12"/>
          </p:nvPr>
        </p:nvSpPr>
        <p:spPr>
          <a:xfrm>
            <a:off x="3822938" y="1980994"/>
            <a:ext cx="3107214" cy="365760"/>
          </a:xfrm>
          <a:prstGeom prst="rect">
            <a:avLst/>
          </a:prstGeom>
        </p:spPr>
        <p:txBody>
          <a:bodyPr>
            <a:normAutofit/>
          </a:bodyPr>
          <a:lstStyle>
            <a:lvl1pPr marL="0" indent="0">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5" name="Text Placeholder 24"/>
          <p:cNvSpPr>
            <a:spLocks noGrp="1"/>
          </p:cNvSpPr>
          <p:nvPr>
            <p:ph type="body" sz="quarter" idx="13"/>
          </p:nvPr>
        </p:nvSpPr>
        <p:spPr>
          <a:xfrm>
            <a:off x="4635909" y="2538414"/>
            <a:ext cx="2294732" cy="7080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6" name="Text Placeholder 22"/>
          <p:cNvSpPr>
            <a:spLocks noGrp="1"/>
          </p:cNvSpPr>
          <p:nvPr>
            <p:ph type="body" sz="quarter" idx="14"/>
          </p:nvPr>
        </p:nvSpPr>
        <p:spPr>
          <a:xfrm>
            <a:off x="2540512" y="4495594"/>
            <a:ext cx="3107214" cy="365760"/>
          </a:xfrm>
          <a:prstGeom prst="rect">
            <a:avLst/>
          </a:prstGeom>
        </p:spPr>
        <p:txBody>
          <a:bodyPr>
            <a:normAutofit/>
          </a:bodyPr>
          <a:lstStyle>
            <a:lvl1pPr marL="0" indent="0" algn="r">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7" name="Text Placeholder 24"/>
          <p:cNvSpPr>
            <a:spLocks noGrp="1"/>
          </p:cNvSpPr>
          <p:nvPr>
            <p:ph type="body" sz="quarter" idx="15"/>
          </p:nvPr>
        </p:nvSpPr>
        <p:spPr>
          <a:xfrm>
            <a:off x="2213663" y="5069249"/>
            <a:ext cx="2294732" cy="708025"/>
          </a:xfrm>
          <a:prstGeom prst="rect">
            <a:avLst/>
          </a:prstGeom>
        </p:spPr>
        <p:txBody>
          <a:bodyPr>
            <a:normAutofit/>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2198092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 Full Screen">
    <p:spTree>
      <p:nvGrpSpPr>
        <p:cNvPr id="1" name=""/>
        <p:cNvGrpSpPr/>
        <p:nvPr/>
      </p:nvGrpSpPr>
      <p:grpSpPr>
        <a:xfrm>
          <a:off x="0" y="0"/>
          <a:ext cx="0" cy="0"/>
          <a:chOff x="0" y="0"/>
          <a:chExt cx="0" cy="0"/>
        </a:xfrm>
      </p:grpSpPr>
      <p:sp>
        <p:nvSpPr>
          <p:cNvPr id="12" name="Background White"/>
          <p:cNvSpPr/>
          <p:nvPr userDrawn="1"/>
        </p:nvSpPr>
        <p:spPr>
          <a:xfrm>
            <a:off x="2854009" y="0"/>
            <a:ext cx="34375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4371863" y="5700071"/>
            <a:ext cx="615874" cy="584775"/>
          </a:xfrm>
          <a:prstGeom prst="rect">
            <a:avLst/>
          </a:prstGeom>
        </p:spPr>
        <p:txBody>
          <a:bodyPr wrap="none">
            <a:spAutoFit/>
          </a:bodyPr>
          <a:lstStyle/>
          <a:p>
            <a:r>
              <a:rPr lang="en-US" sz="3200">
                <a:solidFill>
                  <a:schemeClr val="accent6"/>
                </a:solidFill>
                <a:latin typeface="FontAwesome" pitchFamily="2" charset="0"/>
              </a:rPr>
              <a:t></a:t>
            </a:r>
            <a:endParaRPr lang="en-US" sz="3200">
              <a:solidFill>
                <a:schemeClr val="accent6"/>
              </a:solidFill>
            </a:endParaRPr>
          </a:p>
        </p:txBody>
      </p:sp>
      <p:sp>
        <p:nvSpPr>
          <p:cNvPr id="5" name="Text Placeholder 4"/>
          <p:cNvSpPr>
            <a:spLocks noGrp="1"/>
          </p:cNvSpPr>
          <p:nvPr userDrawn="1">
            <p:ph type="body" sz="quarter" idx="11"/>
          </p:nvPr>
        </p:nvSpPr>
        <p:spPr>
          <a:xfrm>
            <a:off x="3272406" y="2322514"/>
            <a:ext cx="2680563" cy="16716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4"/>
          <p:cNvSpPr>
            <a:spLocks noGrp="1"/>
          </p:cNvSpPr>
          <p:nvPr>
            <p:ph type="body" sz="quarter" idx="12"/>
          </p:nvPr>
        </p:nvSpPr>
        <p:spPr>
          <a:xfrm>
            <a:off x="3272332" y="1012369"/>
            <a:ext cx="2680563" cy="584775"/>
          </a:xfrm>
          <a:prstGeom prst="rect">
            <a:avLst/>
          </a:prstGeom>
        </p:spPr>
        <p:txBody>
          <a:bodyPr/>
          <a:lstStyle>
            <a:lvl1pPr marL="0" indent="0">
              <a:buNone/>
              <a:defRPr sz="3200">
                <a:solidFill>
                  <a:schemeClr val="tx1">
                    <a:lumMod val="50000"/>
                    <a:lumOff val="50000"/>
                  </a:schemeClr>
                </a:solidFill>
                <a:latin typeface="GeosansLight" panose="02000603020000020003" pitchFamily="2" charset="0"/>
                <a:ea typeface="Open Sans" panose="020B0606030504020204" pitchFamily="34" charset="0"/>
                <a:cs typeface="Open Sans" panose="020B0606030504020204" pitchFamily="34" charset="0"/>
              </a:defRPr>
            </a:lvl1pPr>
          </a:lstStyle>
          <a:p>
            <a:pPr lvl="0"/>
            <a:endParaRPr lang="en-US"/>
          </a:p>
        </p:txBody>
      </p:sp>
      <p:sp>
        <p:nvSpPr>
          <p:cNvPr id="29" name="Text Placeholder 4"/>
          <p:cNvSpPr>
            <a:spLocks noGrp="1"/>
          </p:cNvSpPr>
          <p:nvPr>
            <p:ph type="body" sz="quarter" idx="13"/>
          </p:nvPr>
        </p:nvSpPr>
        <p:spPr>
          <a:xfrm>
            <a:off x="3272332" y="1620487"/>
            <a:ext cx="2680563" cy="37056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4"/>
          <p:cNvSpPr>
            <a:spLocks noGrp="1"/>
          </p:cNvSpPr>
          <p:nvPr>
            <p:ph type="body" sz="quarter" idx="14"/>
          </p:nvPr>
        </p:nvSpPr>
        <p:spPr>
          <a:xfrm>
            <a:off x="32723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4"/>
          <p:cNvSpPr>
            <a:spLocks noGrp="1"/>
          </p:cNvSpPr>
          <p:nvPr>
            <p:ph type="body" sz="quarter" idx="15"/>
          </p:nvPr>
        </p:nvSpPr>
        <p:spPr>
          <a:xfrm>
            <a:off x="46524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1774632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and Full Screen 2">
    <p:spTree>
      <p:nvGrpSpPr>
        <p:cNvPr id="1" name=""/>
        <p:cNvGrpSpPr/>
        <p:nvPr/>
      </p:nvGrpSpPr>
      <p:grpSpPr>
        <a:xfrm>
          <a:off x="0" y="0"/>
          <a:ext cx="0" cy="0"/>
          <a:chOff x="0" y="0"/>
          <a:chExt cx="0" cy="0"/>
        </a:xfrm>
      </p:grpSpPr>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2854009" y="1"/>
            <a:ext cx="3437571" cy="4365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1" hasCustomPrompt="1"/>
          </p:nvPr>
        </p:nvSpPr>
        <p:spPr>
          <a:xfrm>
            <a:off x="4113725" y="436841"/>
            <a:ext cx="919132" cy="246888"/>
          </a:xfrm>
          <a:prstGeom prst="rect">
            <a:avLst/>
          </a:prstGeom>
          <a:solidFill>
            <a:schemeClr val="accent6"/>
          </a:solidFill>
        </p:spPr>
        <p:txBody>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BRAND NAME</a:t>
            </a:r>
          </a:p>
        </p:txBody>
      </p:sp>
      <p:sp>
        <p:nvSpPr>
          <p:cNvPr id="8" name="Text Placeholder 7"/>
          <p:cNvSpPr>
            <a:spLocks noGrp="1"/>
          </p:cNvSpPr>
          <p:nvPr>
            <p:ph type="body" sz="quarter" idx="12"/>
          </p:nvPr>
        </p:nvSpPr>
        <p:spPr>
          <a:xfrm>
            <a:off x="3370054" y="825394"/>
            <a:ext cx="2405480" cy="5667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10" name="Chart Placeholder 9"/>
          <p:cNvSpPr>
            <a:spLocks noGrp="1"/>
          </p:cNvSpPr>
          <p:nvPr>
            <p:ph type="chart" sz="quarter" idx="13"/>
          </p:nvPr>
        </p:nvSpPr>
        <p:spPr>
          <a:xfrm>
            <a:off x="3370054" y="1912938"/>
            <a:ext cx="2405480" cy="2038350"/>
          </a:xfrm>
          <a:prstGeom prst="rect">
            <a:avLst/>
          </a:prstGeom>
        </p:spPr>
        <p:txBody>
          <a:bodyPr/>
          <a:lstStyle>
            <a:lvl1pPr>
              <a:defRPr>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90106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F736-EDC7-422B-9CDD-B616D3738696}"/>
              </a:ext>
            </a:extLst>
          </p:cNvPr>
          <p:cNvSpPr>
            <a:spLocks noGrp="1"/>
          </p:cNvSpPr>
          <p:nvPr>
            <p:ph type="title"/>
          </p:nvPr>
        </p:nvSpPr>
        <p:spPr>
          <a:xfrm>
            <a:off x="623996" y="1709739"/>
            <a:ext cx="7888070" cy="2852737"/>
          </a:xfrm>
        </p:spPr>
        <p:txBody>
          <a:bodyPr anchor="b"/>
          <a:lstStyle>
            <a:lvl1pPr>
              <a:defRPr sz="4501"/>
            </a:lvl1pPr>
          </a:lstStyle>
          <a:p>
            <a:r>
              <a:rPr lang="zh-CN" altLang="en-US"/>
              <a:t>单击此处编辑母版标题样式</a:t>
            </a:r>
          </a:p>
        </p:txBody>
      </p:sp>
      <p:sp>
        <p:nvSpPr>
          <p:cNvPr id="3" name="文本占位符 2">
            <a:extLst>
              <a:ext uri="{FF2B5EF4-FFF2-40B4-BE49-F238E27FC236}">
                <a16:creationId xmlns:a16="http://schemas.microsoft.com/office/drawing/2014/main" id="{38731489-4143-46B4-AD39-669AD536CDB2}"/>
              </a:ext>
            </a:extLst>
          </p:cNvPr>
          <p:cNvSpPr>
            <a:spLocks noGrp="1"/>
          </p:cNvSpPr>
          <p:nvPr>
            <p:ph type="body" idx="1"/>
          </p:nvPr>
        </p:nvSpPr>
        <p:spPr>
          <a:xfrm>
            <a:off x="623996" y="4589464"/>
            <a:ext cx="7888070" cy="1500187"/>
          </a:xfrm>
        </p:spPr>
        <p:txBody>
          <a:bodyPr/>
          <a:lstStyle>
            <a:lvl1pPr marL="0" indent="0">
              <a:buNone/>
              <a:defRPr sz="1800">
                <a:solidFill>
                  <a:schemeClr val="tx1">
                    <a:tint val="75000"/>
                  </a:schemeClr>
                </a:solidFill>
              </a:defRPr>
            </a:lvl1pPr>
            <a:lvl2pPr marL="342946" indent="0">
              <a:buNone/>
              <a:defRPr sz="1500">
                <a:solidFill>
                  <a:schemeClr val="tx1">
                    <a:tint val="75000"/>
                  </a:schemeClr>
                </a:solidFill>
              </a:defRPr>
            </a:lvl2pPr>
            <a:lvl3pPr marL="685891" indent="0">
              <a:buNone/>
              <a:defRPr sz="1350">
                <a:solidFill>
                  <a:schemeClr val="tx1">
                    <a:tint val="75000"/>
                  </a:schemeClr>
                </a:solidFill>
              </a:defRPr>
            </a:lvl3pPr>
            <a:lvl4pPr marL="1028837" indent="0">
              <a:buNone/>
              <a:defRPr sz="1200">
                <a:solidFill>
                  <a:schemeClr val="tx1">
                    <a:tint val="75000"/>
                  </a:schemeClr>
                </a:solidFill>
              </a:defRPr>
            </a:lvl4pPr>
            <a:lvl5pPr marL="1371783" indent="0">
              <a:buNone/>
              <a:defRPr sz="1200">
                <a:solidFill>
                  <a:schemeClr val="tx1">
                    <a:tint val="75000"/>
                  </a:schemeClr>
                </a:solidFill>
              </a:defRPr>
            </a:lvl5pPr>
            <a:lvl6pPr marL="1714729" indent="0">
              <a:buNone/>
              <a:defRPr sz="1200">
                <a:solidFill>
                  <a:schemeClr val="tx1">
                    <a:tint val="75000"/>
                  </a:schemeClr>
                </a:solidFill>
              </a:defRPr>
            </a:lvl6pPr>
            <a:lvl7pPr marL="2057674" indent="0">
              <a:buNone/>
              <a:defRPr sz="1200">
                <a:solidFill>
                  <a:schemeClr val="tx1">
                    <a:tint val="75000"/>
                  </a:schemeClr>
                </a:solidFill>
              </a:defRPr>
            </a:lvl7pPr>
            <a:lvl8pPr marL="2400620" indent="0">
              <a:buNone/>
              <a:defRPr sz="1200">
                <a:solidFill>
                  <a:schemeClr val="tx1">
                    <a:tint val="75000"/>
                  </a:schemeClr>
                </a:solidFill>
              </a:defRPr>
            </a:lvl8pPr>
            <a:lvl9pPr marL="2743566"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60E4B1-D74A-48F4-B413-023EF788E3F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5" name="页脚占位符 4">
            <a:extLst>
              <a:ext uri="{FF2B5EF4-FFF2-40B4-BE49-F238E27FC236}">
                <a16:creationId xmlns:a16="http://schemas.microsoft.com/office/drawing/2014/main" id="{EEB158E6-EE8C-485C-B057-6E9833929E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0E59F-DC8E-401F-8390-6BFB4F90CC04}"/>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6488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0154D-4434-4EB3-A7F2-4D669184C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C20FBC-BAA7-4B3D-840B-CEB5E630D46E}"/>
              </a:ext>
            </a:extLst>
          </p:cNvPr>
          <p:cNvSpPr>
            <a:spLocks noGrp="1"/>
          </p:cNvSpPr>
          <p:nvPr>
            <p:ph sz="half" idx="1"/>
          </p:nvPr>
        </p:nvSpPr>
        <p:spPr>
          <a:xfrm>
            <a:off x="628759"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0DB4344-DB94-498B-8CCE-7D3C0FA8BE58}"/>
              </a:ext>
            </a:extLst>
          </p:cNvPr>
          <p:cNvSpPr>
            <a:spLocks noGrp="1"/>
          </p:cNvSpPr>
          <p:nvPr>
            <p:ph sz="half" idx="2"/>
          </p:nvPr>
        </p:nvSpPr>
        <p:spPr>
          <a:xfrm>
            <a:off x="4629954"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51537BE-0936-4BD3-8233-0A623ED2E8B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6" name="页脚占位符 5">
            <a:extLst>
              <a:ext uri="{FF2B5EF4-FFF2-40B4-BE49-F238E27FC236}">
                <a16:creationId xmlns:a16="http://schemas.microsoft.com/office/drawing/2014/main" id="{07BEABBF-DA91-434D-BD88-AED647323C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B241D5-1EC2-4FA7-8A26-984978736033}"/>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93080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E1B3C-77B4-47BE-AD62-45CB3E57A715}"/>
              </a:ext>
            </a:extLst>
          </p:cNvPr>
          <p:cNvSpPr>
            <a:spLocks noGrp="1"/>
          </p:cNvSpPr>
          <p:nvPr>
            <p:ph type="title"/>
          </p:nvPr>
        </p:nvSpPr>
        <p:spPr>
          <a:xfrm>
            <a:off x="629950" y="365126"/>
            <a:ext cx="788807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08382C-1C0C-4A6E-A084-6F7821556F90}"/>
              </a:ext>
            </a:extLst>
          </p:cNvPr>
          <p:cNvSpPr>
            <a:spLocks noGrp="1"/>
          </p:cNvSpPr>
          <p:nvPr>
            <p:ph type="body" idx="1"/>
          </p:nvPr>
        </p:nvSpPr>
        <p:spPr>
          <a:xfrm>
            <a:off x="629951" y="1681163"/>
            <a:ext cx="3869012"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49DE530D-C20C-45C8-9433-8C791CB74ECF}"/>
              </a:ext>
            </a:extLst>
          </p:cNvPr>
          <p:cNvSpPr>
            <a:spLocks noGrp="1"/>
          </p:cNvSpPr>
          <p:nvPr>
            <p:ph sz="half" idx="2"/>
          </p:nvPr>
        </p:nvSpPr>
        <p:spPr>
          <a:xfrm>
            <a:off x="629951" y="2505075"/>
            <a:ext cx="3869012"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85F1BF-6831-4EEA-9502-8737207E9157}"/>
              </a:ext>
            </a:extLst>
          </p:cNvPr>
          <p:cNvSpPr>
            <a:spLocks noGrp="1"/>
          </p:cNvSpPr>
          <p:nvPr>
            <p:ph type="body" sz="quarter" idx="3"/>
          </p:nvPr>
        </p:nvSpPr>
        <p:spPr>
          <a:xfrm>
            <a:off x="4629954" y="1681163"/>
            <a:ext cx="3888066"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A7E7081E-9AD6-4BBC-9830-34D01586E74E}"/>
              </a:ext>
            </a:extLst>
          </p:cNvPr>
          <p:cNvSpPr>
            <a:spLocks noGrp="1"/>
          </p:cNvSpPr>
          <p:nvPr>
            <p:ph sz="quarter" idx="4"/>
          </p:nvPr>
        </p:nvSpPr>
        <p:spPr>
          <a:xfrm>
            <a:off x="4629954" y="2505075"/>
            <a:ext cx="388806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F7A24B-CEB4-42C8-8E03-42A0B252831F}"/>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8" name="页脚占位符 7">
            <a:extLst>
              <a:ext uri="{FF2B5EF4-FFF2-40B4-BE49-F238E27FC236}">
                <a16:creationId xmlns:a16="http://schemas.microsoft.com/office/drawing/2014/main" id="{4BAC8022-3321-4D23-A25F-9D4DC3E2FB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CFB1F4-09C6-4384-AC6B-8731BEB3935A}"/>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7756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2ECFA-E54B-4547-9CE8-3AAA12146E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2B33F3-86FC-4E3B-B72F-97B654C0DF3D}"/>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4" name="页脚占位符 3">
            <a:extLst>
              <a:ext uri="{FF2B5EF4-FFF2-40B4-BE49-F238E27FC236}">
                <a16:creationId xmlns:a16="http://schemas.microsoft.com/office/drawing/2014/main" id="{E905557A-169C-44CC-AC64-14B31F8C66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07F4CE-51E2-443A-85A6-5D03B95C9A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426768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3097DD-B0C2-4B31-A3D9-1C043F0C9C25}"/>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3" name="页脚占位符 2">
            <a:extLst>
              <a:ext uri="{FF2B5EF4-FFF2-40B4-BE49-F238E27FC236}">
                <a16:creationId xmlns:a16="http://schemas.microsoft.com/office/drawing/2014/main" id="{78D9A4EB-7787-4F18-8AB1-F2DFD2FE8D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79D312-A764-46AE-8920-839C3F6CB396}"/>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35103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DEB6E-0B21-4A47-9DA5-9DAE5668ADF4}"/>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F7C7755-FE9B-448C-8EAE-A3EE105539D0}"/>
              </a:ext>
            </a:extLst>
          </p:cNvPr>
          <p:cNvSpPr>
            <a:spLocks noGrp="1"/>
          </p:cNvSpPr>
          <p:nvPr>
            <p:ph idx="1"/>
          </p:nvPr>
        </p:nvSpPr>
        <p:spPr>
          <a:xfrm>
            <a:off x="3888066" y="987426"/>
            <a:ext cx="462995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3E3E1A-B3A7-4AF8-B2A6-CDB67D0F6680}"/>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869F2B5-3E04-47E9-B63A-73F03019E5F1}"/>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6" name="页脚占位符 5">
            <a:extLst>
              <a:ext uri="{FF2B5EF4-FFF2-40B4-BE49-F238E27FC236}">
                <a16:creationId xmlns:a16="http://schemas.microsoft.com/office/drawing/2014/main" id="{73F52660-90A0-480C-983E-CBDBB96BAF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486ED9-E983-4909-BF6C-F63BEA140B2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6718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C540B-D875-46F8-A537-1765A48E7325}"/>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5E9EBF87-B7E5-4296-BE4C-9B662E5AD243}"/>
              </a:ext>
            </a:extLst>
          </p:cNvPr>
          <p:cNvSpPr>
            <a:spLocks noGrp="1"/>
          </p:cNvSpPr>
          <p:nvPr>
            <p:ph type="pic" idx="1"/>
          </p:nvPr>
        </p:nvSpPr>
        <p:spPr>
          <a:xfrm>
            <a:off x="3888066" y="987426"/>
            <a:ext cx="4629954" cy="4873625"/>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endParaRPr lang="zh-CN" altLang="en-US"/>
          </a:p>
        </p:txBody>
      </p:sp>
      <p:sp>
        <p:nvSpPr>
          <p:cNvPr id="4" name="文本占位符 3">
            <a:extLst>
              <a:ext uri="{FF2B5EF4-FFF2-40B4-BE49-F238E27FC236}">
                <a16:creationId xmlns:a16="http://schemas.microsoft.com/office/drawing/2014/main" id="{5091CAD6-4EF0-43BB-A0B4-606667818813}"/>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D534FF73-C11A-4504-9607-FBBAD61B6254}"/>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2023/11/14</a:t>
            </a:fld>
            <a:endParaRPr lang="zh-CN" altLang="en-US"/>
          </a:p>
        </p:txBody>
      </p:sp>
      <p:sp>
        <p:nvSpPr>
          <p:cNvPr id="6" name="页脚占位符 5">
            <a:extLst>
              <a:ext uri="{FF2B5EF4-FFF2-40B4-BE49-F238E27FC236}">
                <a16:creationId xmlns:a16="http://schemas.microsoft.com/office/drawing/2014/main" id="{ED122F88-98E0-4857-8D45-0A729A403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FA63C9-E5EC-463F-B683-82E484A0343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65427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E24E5E-AB78-4BE9-AEBE-13F8A064751F}"/>
              </a:ext>
            </a:extLst>
          </p:cNvPr>
          <p:cNvSpPr>
            <a:spLocks noGrp="1"/>
          </p:cNvSpPr>
          <p:nvPr>
            <p:ph type="title"/>
          </p:nvPr>
        </p:nvSpPr>
        <p:spPr>
          <a:xfrm>
            <a:off x="628759" y="365126"/>
            <a:ext cx="788807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3AEDAE6-3AF7-46B5-B80C-A49DBC05E10D}"/>
              </a:ext>
            </a:extLst>
          </p:cNvPr>
          <p:cNvSpPr>
            <a:spLocks noGrp="1"/>
          </p:cNvSpPr>
          <p:nvPr>
            <p:ph type="body" idx="1"/>
          </p:nvPr>
        </p:nvSpPr>
        <p:spPr>
          <a:xfrm>
            <a:off x="628759" y="1825625"/>
            <a:ext cx="788807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1F34B37A-AB5E-45E4-AFEF-8D849C698896}"/>
              </a:ext>
            </a:extLst>
          </p:cNvPr>
          <p:cNvSpPr>
            <a:spLocks noGrp="1"/>
          </p:cNvSpPr>
          <p:nvPr>
            <p:ph type="ftr" sz="quarter" idx="3"/>
          </p:nvPr>
        </p:nvSpPr>
        <p:spPr>
          <a:xfrm>
            <a:off x="3029476" y="6356351"/>
            <a:ext cx="308663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FB780660-B258-4D61-92DB-24CE5526F25A}"/>
              </a:ext>
            </a:extLst>
          </p:cNvPr>
          <p:cNvSpPr>
            <a:spLocks noGrp="1"/>
          </p:cNvSpPr>
          <p:nvPr>
            <p:ph type="sldNum" sz="quarter" idx="4"/>
          </p:nvPr>
        </p:nvSpPr>
        <p:spPr>
          <a:xfrm>
            <a:off x="6459072" y="6356351"/>
            <a:ext cx="20577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72AF17-D5F7-4535-B112-E5B9115149C2}" type="slidenum">
              <a:rPr lang="zh-CN" altLang="en-US" smtClean="0"/>
              <a:pPr/>
              <a:t>‹#›</a:t>
            </a:fld>
            <a:endParaRPr lang="zh-CN" altLang="en-US" dirty="0"/>
          </a:p>
        </p:txBody>
      </p:sp>
      <p:pic>
        <p:nvPicPr>
          <p:cNvPr id="8" name="图片 7">
            <a:extLst>
              <a:ext uri="{FF2B5EF4-FFF2-40B4-BE49-F238E27FC236}">
                <a16:creationId xmlns:a16="http://schemas.microsoft.com/office/drawing/2014/main" id="{09EC5B8F-EE19-4BBA-B284-F4F050D7E4BC}"/>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4955" y="6270727"/>
            <a:ext cx="539349" cy="539349"/>
          </a:xfrm>
          <a:prstGeom prst="rect">
            <a:avLst/>
          </a:prstGeom>
        </p:spPr>
      </p:pic>
      <p:sp>
        <p:nvSpPr>
          <p:cNvPr id="10" name="矩形 9">
            <a:extLst>
              <a:ext uri="{FF2B5EF4-FFF2-40B4-BE49-F238E27FC236}">
                <a16:creationId xmlns:a16="http://schemas.microsoft.com/office/drawing/2014/main" id="{5ECDA556-A81B-42B5-A805-85AFEF2BFD71}"/>
              </a:ext>
            </a:extLst>
          </p:cNvPr>
          <p:cNvSpPr/>
          <p:nvPr userDrawn="1"/>
        </p:nvSpPr>
        <p:spPr>
          <a:xfrm flipV="1">
            <a:off x="0" y="6813761"/>
            <a:ext cx="9145587"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C069E3C8-CC5C-48E7-A9B0-488DF02AA533}"/>
              </a:ext>
            </a:extLst>
          </p:cNvPr>
          <p:cNvSpPr/>
          <p:nvPr userDrawn="1"/>
        </p:nvSpPr>
        <p:spPr>
          <a:xfrm flipV="1">
            <a:off x="1" y="571"/>
            <a:ext cx="9145587" cy="843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67AA58D-EC65-4F61-9BC5-D4E9553565CD}"/>
              </a:ext>
            </a:extLst>
          </p:cNvPr>
          <p:cNvCxnSpPr>
            <a:cxnSpLocks/>
          </p:cNvCxnSpPr>
          <p:nvPr userDrawn="1"/>
        </p:nvCxnSpPr>
        <p:spPr>
          <a:xfrm flipH="1">
            <a:off x="0" y="10400"/>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F2A4969-8D0D-480B-B325-3AD95B5CFAD6}"/>
              </a:ext>
            </a:extLst>
          </p:cNvPr>
          <p:cNvCxnSpPr>
            <a:cxnSpLocks/>
          </p:cNvCxnSpPr>
          <p:nvPr userDrawn="1"/>
        </p:nvCxnSpPr>
        <p:spPr>
          <a:xfrm flipH="1">
            <a:off x="9145584" y="12138"/>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4678B4-3C13-4530-9DC0-801CF3489B85}"/>
              </a:ext>
            </a:extLst>
          </p:cNvPr>
          <p:cNvCxnSpPr>
            <a:cxnSpLocks/>
          </p:cNvCxnSpPr>
          <p:nvPr userDrawn="1"/>
        </p:nvCxnSpPr>
        <p:spPr>
          <a:xfrm>
            <a:off x="1" y="111550"/>
            <a:ext cx="914558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D65862-7BE3-448C-9CF4-5F924E67A16A}"/>
              </a:ext>
            </a:extLst>
          </p:cNvPr>
          <p:cNvCxnSpPr>
            <a:cxnSpLocks/>
          </p:cNvCxnSpPr>
          <p:nvPr userDrawn="1"/>
        </p:nvCxnSpPr>
        <p:spPr>
          <a:xfrm>
            <a:off x="415392" y="6775033"/>
            <a:ext cx="873019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608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660" r:id="rId13"/>
    <p:sldLayoutId id="2147483650" r:id="rId14"/>
    <p:sldLayoutId id="2147483659" r:id="rId15"/>
    <p:sldLayoutId id="2147483651" r:id="rId16"/>
    <p:sldLayoutId id="2147483652" r:id="rId17"/>
    <p:sldLayoutId id="2147483653" r:id="rId18"/>
    <p:sldLayoutId id="2147483654" r:id="rId19"/>
    <p:sldLayoutId id="2147483655" r:id="rId20"/>
    <p:sldLayoutId id="2147483656" r:id="rId21"/>
    <p:sldLayoutId id="2147483658" r:id="rId22"/>
    <p:sldLayoutId id="2147483661" r:id="rId23"/>
    <p:sldLayoutId id="2147483662" r:id="rId24"/>
  </p:sldLayoutIdLst>
  <p:txStyles>
    <p:title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p:titleStyle>
    <p:body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3.tmp"/><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slideLayout" Target="../slideLayouts/slideLayout7.xml"/><Relationship Id="rId5" Type="http://schemas.openxmlformats.org/officeDocument/2006/relationships/tags" Target="../tags/tag2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slideLayout" Target="../slideLayouts/slideLayout7.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 Type="http://schemas.openxmlformats.org/officeDocument/2006/relationships/tags" Target="../tags/tag30.xml"/><Relationship Id="rId16" Type="http://schemas.openxmlformats.org/officeDocument/2006/relationships/tags" Target="../tags/tag44.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19" Type="http://schemas.openxmlformats.org/officeDocument/2006/relationships/image" Target="../media/image3.tmp"/><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3.tmp"/><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7.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24.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3" Type="http://schemas.openxmlformats.org/officeDocument/2006/relationships/tags" Target="../tags/tag59.xml"/><Relationship Id="rId21" Type="http://schemas.openxmlformats.org/officeDocument/2006/relationships/image" Target="../media/image3.tmp"/><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10" Type="http://schemas.openxmlformats.org/officeDocument/2006/relationships/tags" Target="../tags/tag66.xml"/><Relationship Id="rId19" Type="http://schemas.openxmlformats.org/officeDocument/2006/relationships/tags" Target="../tags/tag75.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image" Target="../media/image3.tmp"/><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slideLayout" Target="../slideLayouts/slideLayout7.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33.xml.rels><?xml version="1.0" encoding="UTF-8" standalone="yes"?>
<Relationships xmlns="http://schemas.openxmlformats.org/package/2006/relationships"><Relationship Id="rId8" Type="http://schemas.openxmlformats.org/officeDocument/2006/relationships/tags" Target="../tags/tag94.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3.tmp"/><Relationship Id="rId5" Type="http://schemas.openxmlformats.org/officeDocument/2006/relationships/tags" Target="../tags/tag91.xml"/><Relationship Id="rId10" Type="http://schemas.openxmlformats.org/officeDocument/2006/relationships/slideLayout" Target="../slideLayouts/slideLayout7.xml"/><Relationship Id="rId4" Type="http://schemas.openxmlformats.org/officeDocument/2006/relationships/tags" Target="../tags/tag90.xml"/><Relationship Id="rId9" Type="http://schemas.openxmlformats.org/officeDocument/2006/relationships/tags" Target="../tags/tag9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3.tmp"/><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Layout" Target="../slideLayouts/slideLayout7.xml"/><Relationship Id="rId5" Type="http://schemas.openxmlformats.org/officeDocument/2006/relationships/tags" Target="../tags/tag10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6.xml"/></Relationships>
</file>

<file path=ppt/slides/_rels/slide46.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image" Target="../media/image3.tmp"/><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slideLayout" Target="../slideLayouts/slideLayout7.xml"/><Relationship Id="rId5" Type="http://schemas.openxmlformats.org/officeDocument/2006/relationships/tags" Target="../tags/tag111.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257EDBCA-088B-4352-B7A3-84C53E6641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90" r="849" b="979"/>
          <a:stretch/>
        </p:blipFill>
        <p:spPr>
          <a:xfrm>
            <a:off x="0" y="85125"/>
            <a:ext cx="9145588" cy="6726381"/>
          </a:xfrm>
          <a:prstGeom prst="rect">
            <a:avLst/>
          </a:prstGeom>
        </p:spPr>
      </p:pic>
      <p:sp>
        <p:nvSpPr>
          <p:cNvPr id="5" name="TextBox 4">
            <a:extLst>
              <a:ext uri="{FF2B5EF4-FFF2-40B4-BE49-F238E27FC236}">
                <a16:creationId xmlns:a16="http://schemas.microsoft.com/office/drawing/2014/main" id="{079BC94D-07D4-428A-9AAC-755689A7B57D}"/>
              </a:ext>
            </a:extLst>
          </p:cNvPr>
          <p:cNvSpPr txBox="1"/>
          <p:nvPr/>
        </p:nvSpPr>
        <p:spPr>
          <a:xfrm>
            <a:off x="715378" y="1573329"/>
            <a:ext cx="6819496" cy="1077218"/>
          </a:xfrm>
          <a:prstGeom prst="rect">
            <a:avLst/>
          </a:prstGeom>
          <a:noFill/>
          <a:ln>
            <a:noFill/>
          </a:ln>
          <a:effectLst>
            <a:outerShdw blurRad="50800" dist="38100" dir="10800000" algn="r" rotWithShape="0">
              <a:prstClr val="black">
                <a:alpha val="40000"/>
              </a:prstClr>
            </a:outerShdw>
          </a:effectLst>
          <a:scene3d>
            <a:camera prst="orthographicFront"/>
            <a:lightRig rig="morning" dir="t"/>
          </a:scene3d>
          <a:sp3d>
            <a:bevelT/>
          </a:sp3d>
        </p:spPr>
        <p:txBody>
          <a:bodyPr wrap="none" rtlCol="0">
            <a:spAutoFit/>
          </a:bodyPr>
          <a:lstStyle/>
          <a:p>
            <a:pPr algn="ctr"/>
            <a:r>
              <a:rPr lang="en-US" altLang="zh-CN" sz="6400" b="1" dirty="0">
                <a:solidFill>
                  <a:srgbClr val="C00000"/>
                </a:solidFill>
                <a:latin typeface="Times New Roman" panose="02020603050405020304" pitchFamily="18" charset="0"/>
                <a:cs typeface="Times New Roman" panose="02020603050405020304" pitchFamily="18" charset="0"/>
              </a:rPr>
              <a:t>Operating Systems</a:t>
            </a:r>
            <a:endParaRPr lang="en-US" sz="6400" b="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FD70B2-1C32-4B30-AEA0-5685A2415557}"/>
              </a:ext>
            </a:extLst>
          </p:cNvPr>
          <p:cNvSpPr txBox="1"/>
          <p:nvPr/>
        </p:nvSpPr>
        <p:spPr>
          <a:xfrm>
            <a:off x="1313509" y="4674831"/>
            <a:ext cx="5332651" cy="1200329"/>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 Zhong </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（钟竞辉）</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Office</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B3-515</a:t>
            </a:r>
          </a:p>
          <a:p>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Email</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a:t>
            </a:r>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jinghuizhong@scut.edu.cn</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840474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0B63F9-A1CF-4A95-97ED-A01C3C08141E}"/>
              </a:ext>
            </a:extLst>
          </p:cNvPr>
          <p:cNvSpPr txBox="1"/>
          <p:nvPr>
            <p:custDataLst>
              <p:tags r:id="rId2"/>
            </p:custDataLst>
          </p:nvPr>
        </p:nvSpPr>
        <p:spPr>
          <a:xfrm>
            <a:off x="422032" y="635000"/>
            <a:ext cx="8469556" cy="2143125"/>
          </a:xfrm>
          <a:prstGeom prst="rect">
            <a:avLst/>
          </a:prstGeom>
          <a:noFill/>
        </p:spPr>
        <p:txBody>
          <a:bodyPr vert="horz" wrap="square"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Consider the I-node as shown in the figure below. It contains 10 direct address entries, one primary indirect block, one secondary indirect block, and one tertiary indirect block. Moreover, the disk address is represented by 4 bytes, and the size of all disk blocks is 4KB. What is the maximum possible size of the file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矩形: 圆角 4">
            <a:extLst>
              <a:ext uri="{FF2B5EF4-FFF2-40B4-BE49-F238E27FC236}">
                <a16:creationId xmlns:a16="http://schemas.microsoft.com/office/drawing/2014/main" id="{7EEA2125-0CCA-4AF4-9806-7DECFF107F72}"/>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A65197CF-E793-44E5-A166-AD66C07B6360}"/>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2" name="图片 11">
            <a:extLst>
              <a:ext uri="{FF2B5EF4-FFF2-40B4-BE49-F238E27FC236}">
                <a16:creationId xmlns:a16="http://schemas.microsoft.com/office/drawing/2014/main" id="{AE0B669C-3DF3-4895-9C64-39571B41C2D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41814" y="2714713"/>
            <a:ext cx="4807382" cy="2911854"/>
          </a:xfrm>
          <a:prstGeom prst="rect">
            <a:avLst/>
          </a:prstGeom>
        </p:spPr>
      </p:pic>
      <p:grpSp>
        <p:nvGrpSpPr>
          <p:cNvPr id="10" name="组合 9">
            <a:extLst>
              <a:ext uri="{FF2B5EF4-FFF2-40B4-BE49-F238E27FC236}">
                <a16:creationId xmlns:a16="http://schemas.microsoft.com/office/drawing/2014/main" id="{C1212B22-59D1-4D46-B448-33CA5653BA49}"/>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697DC19E-1623-4556-B274-E57CAD0DD1AB}"/>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5578FDB2-3B87-49E8-B339-ED2F545651A9}"/>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BB9323AE-1BB4-4D59-9F77-6C2A3FCBC30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FE9DC628-36A5-407A-A84B-B749E3CDC680}"/>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B5FC4CB-E36B-404A-9069-9CE86BD0FC47}"/>
              </a:ext>
            </a:extLst>
          </p:cNvPr>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42077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EEA588-3352-4947-9190-A5E0C51B9ABB}"/>
              </a:ext>
            </a:extLst>
          </p:cNvPr>
          <p:cNvSpPr txBox="1"/>
          <p:nvPr>
            <p:custDataLst>
              <p:tags r:id="rId1"/>
            </p:custDataLst>
          </p:nvPr>
        </p:nvSpPr>
        <p:spPr>
          <a:xfrm>
            <a:off x="307732" y="635000"/>
            <a:ext cx="8484576" cy="5137150"/>
          </a:xfrm>
          <a:prstGeom prst="rect">
            <a:avLst/>
          </a:prstGeom>
          <a:noFill/>
        </p:spPr>
        <p:txBody>
          <a:bodyPr vert="horz" wrap="square"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Consider the I-node as shown in the figure below. It contains 10 direct address entries, one primary indirect block, one secondary indirect block, and one tertiary indirect block. Moreover, the disk address is represented by 4 bytes, and the size of all disk blocks is 4KB. What is the maximum possible size of the file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a:p>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Answer</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 direct address entries:  10 pointers</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One primary indirect block: 1024 pointers</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One secondary indirect block:</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1024</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1024</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pointers</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One tertiary indirect block: 1024</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1024</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1024 pointers</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maximum size</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(10+1024+1024</a:t>
            </a:r>
            <a:r>
              <a:rPr lang="en-US" altLang="zh-CN" sz="2000" baseline="30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+1024</a:t>
            </a:r>
            <a:r>
              <a:rPr lang="en-US" altLang="zh-CN" sz="2000" baseline="30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4KB</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891600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6BA2A341-0EEF-4492-8EF0-FB6AD9A2910E}" type="slidenum">
              <a:rPr lang="en-US" altLang="zh-CN" sz="1400">
                <a:latin typeface="Times New Roman" panose="02020603050405020304" pitchFamily="18" charset="0"/>
              </a:rPr>
              <a:pPr algn="r"/>
              <a:t>12</a:t>
            </a:fld>
            <a:endParaRPr lang="zh-CN" altLang="en-US" sz="1400">
              <a:latin typeface="Times New Roman" panose="02020603050405020304" pitchFamily="18" charset="0"/>
            </a:endParaRPr>
          </a:p>
        </p:txBody>
      </p:sp>
      <p:sp>
        <p:nvSpPr>
          <p:cNvPr id="32770" name="Rectangle 2"/>
          <p:cNvSpPr>
            <a:spLocks noGrp="1" noChangeArrowheads="1"/>
          </p:cNvSpPr>
          <p:nvPr>
            <p:ph type="title" idx="4294967295"/>
          </p:nvPr>
        </p:nvSpPr>
        <p:spPr>
          <a:xfrm>
            <a:off x="628759" y="94043"/>
            <a:ext cx="7888070" cy="1118808"/>
          </a:xfrm>
        </p:spPr>
        <p:txBody>
          <a:bodyPr>
            <a:normAutofit/>
          </a:bodyPr>
          <a:lstStyle/>
          <a:p>
            <a:pPr algn="ctr" eaLnBrk="1" hangingPunct="1"/>
            <a:r>
              <a:rPr lang="en-US" altLang="zh-CN" sz="3800" b="1" dirty="0"/>
              <a:t>Directories </a:t>
            </a:r>
          </a:p>
        </p:txBody>
      </p:sp>
      <p:sp>
        <p:nvSpPr>
          <p:cNvPr id="32771" name="Rectangle 3"/>
          <p:cNvSpPr>
            <a:spLocks noGrp="1" noChangeArrowheads="1"/>
          </p:cNvSpPr>
          <p:nvPr>
            <p:ph type="body" idx="4294967295"/>
          </p:nvPr>
        </p:nvSpPr>
        <p:spPr>
          <a:xfrm>
            <a:off x="305594" y="1295400"/>
            <a:ext cx="8534400" cy="5149850"/>
          </a:xfrm>
        </p:spPr>
        <p:txBody>
          <a:bodyPr>
            <a:normAutofit/>
          </a:bodyPr>
          <a:lstStyle/>
          <a:p>
            <a:pPr eaLnBrk="1" hangingPunct="1">
              <a:lnSpc>
                <a:spcPct val="120000"/>
              </a:lnSpc>
              <a:buFont typeface="Wingdings" panose="05000000000000000000" pitchFamily="2" charset="2"/>
              <a:buChar char="l"/>
            </a:pPr>
            <a:r>
              <a:rPr lang="en-US" altLang="zh-CN" sz="2800" dirty="0"/>
              <a:t>When a file is opened, the file system uses the path name to locate the </a:t>
            </a:r>
            <a:r>
              <a:rPr lang="en-US" altLang="zh-CN" sz="2800" b="1" dirty="0">
                <a:solidFill>
                  <a:srgbClr val="C00000"/>
                </a:solidFill>
              </a:rPr>
              <a:t>directory entry</a:t>
            </a:r>
            <a:r>
              <a:rPr lang="en-US" altLang="zh-CN" sz="2800" dirty="0"/>
              <a:t>. </a:t>
            </a:r>
          </a:p>
          <a:p>
            <a:pPr eaLnBrk="1" hangingPunct="1">
              <a:lnSpc>
                <a:spcPct val="120000"/>
              </a:lnSpc>
              <a:buFont typeface="Wingdings" panose="05000000000000000000" pitchFamily="2" charset="2"/>
              <a:buChar char="l"/>
            </a:pPr>
            <a:r>
              <a:rPr lang="en-US" altLang="zh-CN" sz="2800" b="1" dirty="0"/>
              <a:t>Directory:</a:t>
            </a:r>
            <a:r>
              <a:rPr lang="en-US" altLang="zh-CN" sz="2800" dirty="0"/>
              <a:t> provides information needed to find the disk blocks.</a:t>
            </a:r>
          </a:p>
          <a:p>
            <a:pPr marL="857296" lvl="1" indent="-514350">
              <a:lnSpc>
                <a:spcPct val="120000"/>
              </a:lnSpc>
              <a:buFont typeface="+mj-ea"/>
              <a:buAutoNum type="circleNumDbPlain"/>
            </a:pPr>
            <a:r>
              <a:rPr lang="en-US" altLang="zh-CN" sz="2400" dirty="0"/>
              <a:t>disk address of the entire file (contiguous blocks)</a:t>
            </a:r>
          </a:p>
          <a:p>
            <a:pPr marL="857296" lvl="1" indent="-514350">
              <a:lnSpc>
                <a:spcPct val="120000"/>
              </a:lnSpc>
              <a:buFont typeface="+mj-ea"/>
              <a:buAutoNum type="circleNumDbPlain"/>
            </a:pPr>
            <a:r>
              <a:rPr lang="en-US" altLang="zh-CN" sz="2400" dirty="0"/>
              <a:t>the number of first block (linked list)</a:t>
            </a:r>
          </a:p>
          <a:p>
            <a:pPr marL="857296" lvl="1" indent="-514350">
              <a:lnSpc>
                <a:spcPct val="120000"/>
              </a:lnSpc>
              <a:buFont typeface="+mj-ea"/>
              <a:buAutoNum type="circleNumDbPlain"/>
            </a:pPr>
            <a:r>
              <a:rPr lang="en-US" altLang="zh-CN" sz="2400" dirty="0"/>
              <a:t>the number of I-node (I-node)</a:t>
            </a:r>
          </a:p>
          <a:p>
            <a:pPr eaLnBrk="1" hangingPunct="1">
              <a:lnSpc>
                <a:spcPct val="120000"/>
              </a:lnSpc>
              <a:buFont typeface="Wingdings" panose="05000000000000000000" pitchFamily="2" charset="2"/>
              <a:buChar char="l"/>
            </a:pPr>
            <a:r>
              <a:rPr lang="en-US" altLang="zh-CN" sz="2800" dirty="0"/>
              <a:t>Where to store attributes? In directory or I-node?</a:t>
            </a:r>
          </a:p>
        </p:txBody>
      </p:sp>
    </p:spTree>
    <p:extLst>
      <p:ext uri="{BB962C8B-B14F-4D97-AF65-F5344CB8AC3E}">
        <p14:creationId xmlns:p14="http://schemas.microsoft.com/office/powerpoint/2010/main" val="707938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77932FA8-E04B-4910-B680-DC2392283891}" type="slidenum">
              <a:rPr lang="en-US" altLang="zh-CN" sz="1400">
                <a:latin typeface="Times New Roman" panose="02020603050405020304" pitchFamily="18" charset="0"/>
              </a:rPr>
              <a:pPr algn="r"/>
              <a:t>13</a:t>
            </a:fld>
            <a:endParaRPr lang="zh-CN" altLang="en-US" sz="1400">
              <a:latin typeface="Times New Roman" panose="02020603050405020304" pitchFamily="18" charset="0"/>
            </a:endParaRPr>
          </a:p>
        </p:txBody>
      </p:sp>
      <p:sp>
        <p:nvSpPr>
          <p:cNvPr id="33794" name="Rectangle 2"/>
          <p:cNvSpPr>
            <a:spLocks noGrp="1" noChangeArrowheads="1"/>
          </p:cNvSpPr>
          <p:nvPr>
            <p:ph type="title" idx="4294967295"/>
          </p:nvPr>
        </p:nvSpPr>
        <p:spPr>
          <a:xfrm>
            <a:off x="0" y="81759"/>
            <a:ext cx="9144794" cy="901423"/>
          </a:xfrm>
        </p:spPr>
        <p:txBody>
          <a:bodyPr>
            <a:normAutofit/>
          </a:bodyPr>
          <a:lstStyle/>
          <a:p>
            <a:pPr algn="ctr" eaLnBrk="1" hangingPunct="1"/>
            <a:r>
              <a:rPr lang="en-US" altLang="zh-CN" sz="3800" b="1" dirty="0"/>
              <a:t>Directories</a:t>
            </a:r>
          </a:p>
        </p:txBody>
      </p:sp>
      <p:sp>
        <p:nvSpPr>
          <p:cNvPr id="33795" name="Rectangle 3"/>
          <p:cNvSpPr>
            <a:spLocks noGrp="1" noChangeArrowheads="1"/>
          </p:cNvSpPr>
          <p:nvPr>
            <p:ph type="body" idx="4294967295"/>
          </p:nvPr>
        </p:nvSpPr>
        <p:spPr>
          <a:xfrm>
            <a:off x="202803" y="4918975"/>
            <a:ext cx="8739188" cy="1981200"/>
          </a:xfrm>
        </p:spPr>
        <p:txBody>
          <a:bodyPr>
            <a:normAutofit/>
          </a:bodyPr>
          <a:lstStyle/>
          <a:p>
            <a:pPr marL="800146" lvl="1" indent="-457200">
              <a:buFont typeface="+mj-ea"/>
              <a:buAutoNum type="circleNumDbPlain"/>
            </a:pPr>
            <a:r>
              <a:rPr lang="en-US" altLang="zh-CN" sz="2400" dirty="0"/>
              <a:t>Fixed size entries, disk addresses and attributes in directory entry (MS-DOS/Windows) </a:t>
            </a:r>
          </a:p>
          <a:p>
            <a:pPr marL="800146" lvl="1" indent="-457200">
              <a:buFont typeface="+mj-ea"/>
              <a:buAutoNum type="circleNumDbPlain"/>
            </a:pPr>
            <a:r>
              <a:rPr lang="en-US" altLang="zh-CN" sz="2400" dirty="0"/>
              <a:t>Directory in which each entry just refers to an I-node (UNIX)</a:t>
            </a:r>
          </a:p>
        </p:txBody>
      </p:sp>
      <p:pic>
        <p:nvPicPr>
          <p:cNvPr id="33796" name="Picture 4" descr="6-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187" y="2108984"/>
            <a:ext cx="7462838"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Line 5"/>
          <p:cNvSpPr>
            <a:spLocks noChangeShapeType="1"/>
          </p:cNvSpPr>
          <p:nvPr/>
        </p:nvSpPr>
        <p:spPr bwMode="auto">
          <a:xfrm flipV="1">
            <a:off x="6679296" y="2097878"/>
            <a:ext cx="574675"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Helvetica" panose="020B0604020202020204" pitchFamily="34" charset="0"/>
            </a:endParaRPr>
          </a:p>
        </p:txBody>
      </p:sp>
      <p:sp>
        <p:nvSpPr>
          <p:cNvPr id="33798" name="Line 6"/>
          <p:cNvSpPr>
            <a:spLocks noChangeShapeType="1"/>
          </p:cNvSpPr>
          <p:nvPr/>
        </p:nvSpPr>
        <p:spPr bwMode="auto">
          <a:xfrm>
            <a:off x="1207831" y="2473645"/>
            <a:ext cx="0" cy="13335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Helvetica" panose="020B0604020202020204" pitchFamily="34" charset="0"/>
            </a:endParaRPr>
          </a:p>
        </p:txBody>
      </p:sp>
      <p:sp>
        <p:nvSpPr>
          <p:cNvPr id="2" name="矩形 1">
            <a:extLst>
              <a:ext uri="{FF2B5EF4-FFF2-40B4-BE49-F238E27FC236}">
                <a16:creationId xmlns:a16="http://schemas.microsoft.com/office/drawing/2014/main" id="{047C6269-D45F-4477-8117-CB0B2613723A}"/>
              </a:ext>
            </a:extLst>
          </p:cNvPr>
          <p:cNvSpPr/>
          <p:nvPr/>
        </p:nvSpPr>
        <p:spPr>
          <a:xfrm>
            <a:off x="407841" y="1241859"/>
            <a:ext cx="5329216" cy="480131"/>
          </a:xfrm>
          <a:prstGeom prst="rect">
            <a:avLst/>
          </a:prstGeom>
        </p:spPr>
        <p:txBody>
          <a:bodyPr wrap="none">
            <a:spAutoFit/>
          </a:bodyPr>
          <a:lstStyle/>
          <a:p>
            <a:pPr marL="285750" indent="-285750">
              <a:lnSpc>
                <a:spcPct val="90000"/>
              </a:lnSpc>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Two methods to store attributes</a:t>
            </a:r>
          </a:p>
        </p:txBody>
      </p:sp>
    </p:spTree>
    <p:extLst>
      <p:ext uri="{BB962C8B-B14F-4D97-AF65-F5344CB8AC3E}">
        <p14:creationId xmlns:p14="http://schemas.microsoft.com/office/powerpoint/2010/main" val="212080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05D56DEC-4C63-4BC9-88F2-76659CC78627}" type="slidenum">
              <a:rPr lang="en-US" altLang="zh-CN" sz="1400">
                <a:latin typeface="Times New Roman" panose="02020603050405020304" pitchFamily="18" charset="0"/>
              </a:rPr>
              <a:pPr algn="r"/>
              <a:t>14</a:t>
            </a:fld>
            <a:endParaRPr lang="zh-CN" altLang="en-US" sz="1400">
              <a:latin typeface="Times New Roman" panose="02020603050405020304" pitchFamily="18" charset="0"/>
            </a:endParaRPr>
          </a:p>
        </p:txBody>
      </p:sp>
      <p:sp>
        <p:nvSpPr>
          <p:cNvPr id="34818" name="Rectangle 2"/>
          <p:cNvSpPr>
            <a:spLocks noGrp="1" noChangeArrowheads="1"/>
          </p:cNvSpPr>
          <p:nvPr>
            <p:ph type="title" idx="4294967295"/>
          </p:nvPr>
        </p:nvSpPr>
        <p:spPr>
          <a:xfrm>
            <a:off x="600437" y="110227"/>
            <a:ext cx="7888070" cy="1102624"/>
          </a:xfrm>
        </p:spPr>
        <p:txBody>
          <a:bodyPr>
            <a:normAutofit/>
          </a:bodyPr>
          <a:lstStyle/>
          <a:p>
            <a:pPr algn="ctr" eaLnBrk="1" hangingPunct="1"/>
            <a:r>
              <a:rPr lang="en-US" altLang="zh-CN" sz="3800" b="1" dirty="0"/>
              <a:t>Implementation directories </a:t>
            </a:r>
          </a:p>
        </p:txBody>
      </p:sp>
      <p:sp>
        <p:nvSpPr>
          <p:cNvPr id="34819" name="Rectangle 3"/>
          <p:cNvSpPr>
            <a:spLocks noGrp="1" noChangeArrowheads="1"/>
          </p:cNvSpPr>
          <p:nvPr>
            <p:ph type="body" idx="4294967295"/>
          </p:nvPr>
        </p:nvSpPr>
        <p:spPr>
          <a:xfrm>
            <a:off x="305594" y="1295400"/>
            <a:ext cx="8534400" cy="5149850"/>
          </a:xfrm>
        </p:spPr>
        <p:txBody>
          <a:bodyPr/>
          <a:lstStyle/>
          <a:p>
            <a:pPr eaLnBrk="1" hangingPunct="1">
              <a:buFont typeface="Wingdings" panose="05000000000000000000" pitchFamily="2" charset="2"/>
              <a:buChar char="l"/>
            </a:pPr>
            <a:r>
              <a:rPr lang="en-US" altLang="zh-CN" sz="2800" b="1" dirty="0"/>
              <a:t>Handling long file names in a directory:</a:t>
            </a:r>
          </a:p>
          <a:p>
            <a:pPr marL="800146" lvl="1" indent="-457200" eaLnBrk="1" hangingPunct="1">
              <a:lnSpc>
                <a:spcPct val="120000"/>
              </a:lnSpc>
              <a:buFont typeface="+mj-ea"/>
              <a:buAutoNum type="circleNumDbPlain"/>
            </a:pPr>
            <a:r>
              <a:rPr lang="en-US" altLang="zh-CN" sz="2000" dirty="0"/>
              <a:t>Fixed-length names (Waste space)</a:t>
            </a:r>
          </a:p>
          <a:p>
            <a:pPr marL="800146" lvl="1" indent="-457200" eaLnBrk="1" hangingPunct="1">
              <a:lnSpc>
                <a:spcPct val="120000"/>
              </a:lnSpc>
              <a:buFont typeface="+mj-ea"/>
              <a:buAutoNum type="circleNumDbPlain"/>
            </a:pPr>
            <a:r>
              <a:rPr lang="en-US" altLang="zh-CN" sz="2000" dirty="0"/>
              <a:t>In-line (When a file is removed, a variable-sized gap is introduced., see(a))</a:t>
            </a:r>
          </a:p>
          <a:p>
            <a:pPr marL="800146" lvl="1" indent="-457200" eaLnBrk="1" hangingPunct="1">
              <a:lnSpc>
                <a:spcPct val="120000"/>
              </a:lnSpc>
              <a:buFont typeface="+mj-ea"/>
              <a:buAutoNum type="circleNumDbPlain"/>
            </a:pPr>
            <a:r>
              <a:rPr lang="en-US" altLang="zh-CN" sz="2000" dirty="0"/>
              <a:t>Heap (The heap management needs extra effort, see (b))</a:t>
            </a:r>
          </a:p>
        </p:txBody>
      </p:sp>
      <p:pic>
        <p:nvPicPr>
          <p:cNvPr id="10" name="Picture 4" descr="6-17">
            <a:extLst>
              <a:ext uri="{FF2B5EF4-FFF2-40B4-BE49-F238E27FC236}">
                <a16:creationId xmlns:a16="http://schemas.microsoft.com/office/drawing/2014/main" id="{3C60BCEC-B3CA-4C40-8D22-02F3354015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149" y="3125536"/>
            <a:ext cx="4768020" cy="33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1768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05D56DEC-4C63-4BC9-88F2-76659CC78627}" type="slidenum">
              <a:rPr lang="en-US" altLang="zh-CN" sz="1400">
                <a:latin typeface="Times New Roman" panose="02020603050405020304" pitchFamily="18" charset="0"/>
              </a:rPr>
              <a:pPr algn="r"/>
              <a:t>15</a:t>
            </a:fld>
            <a:endParaRPr lang="zh-CN" altLang="en-US" sz="1400">
              <a:latin typeface="Times New Roman" panose="02020603050405020304" pitchFamily="18" charset="0"/>
            </a:endParaRPr>
          </a:p>
        </p:txBody>
      </p:sp>
      <p:sp>
        <p:nvSpPr>
          <p:cNvPr id="34818" name="Rectangle 2"/>
          <p:cNvSpPr>
            <a:spLocks noGrp="1" noChangeArrowheads="1"/>
          </p:cNvSpPr>
          <p:nvPr>
            <p:ph type="title" idx="4294967295"/>
          </p:nvPr>
        </p:nvSpPr>
        <p:spPr>
          <a:xfrm>
            <a:off x="0" y="110226"/>
            <a:ext cx="9144794" cy="1325563"/>
          </a:xfrm>
        </p:spPr>
        <p:txBody>
          <a:bodyPr>
            <a:normAutofit/>
          </a:bodyPr>
          <a:lstStyle/>
          <a:p>
            <a:pPr algn="ctr" eaLnBrk="1" hangingPunct="1"/>
            <a:r>
              <a:rPr lang="en-US" altLang="zh-CN" sz="3800" b="1" dirty="0"/>
              <a:t>Implementation directories </a:t>
            </a:r>
          </a:p>
        </p:txBody>
      </p:sp>
      <p:sp>
        <p:nvSpPr>
          <p:cNvPr id="34819" name="Rectangle 3"/>
          <p:cNvSpPr>
            <a:spLocks noGrp="1" noChangeArrowheads="1"/>
          </p:cNvSpPr>
          <p:nvPr>
            <p:ph type="body" idx="4294967295"/>
          </p:nvPr>
        </p:nvSpPr>
        <p:spPr>
          <a:xfrm>
            <a:off x="305594" y="1295400"/>
            <a:ext cx="8534400" cy="5149850"/>
          </a:xfrm>
        </p:spPr>
        <p:txBody>
          <a:bodyPr/>
          <a:lstStyle/>
          <a:p>
            <a:pPr eaLnBrk="1" hangingPunct="1">
              <a:lnSpc>
                <a:spcPct val="100000"/>
              </a:lnSpc>
              <a:buFont typeface="Wingdings" panose="05000000000000000000" pitchFamily="2" charset="2"/>
              <a:buChar char="l"/>
            </a:pPr>
            <a:r>
              <a:rPr lang="en-US" altLang="zh-CN" sz="2800" b="1" dirty="0"/>
              <a:t>How to search files in each directory?</a:t>
            </a:r>
          </a:p>
          <a:p>
            <a:pPr marL="685846" lvl="1" indent="-342900" eaLnBrk="1" hangingPunct="1">
              <a:lnSpc>
                <a:spcPct val="150000"/>
              </a:lnSpc>
              <a:buFont typeface="+mj-ea"/>
              <a:buAutoNum type="circleNumDbPlain"/>
            </a:pPr>
            <a:r>
              <a:rPr lang="en-US" altLang="zh-CN" sz="2400" dirty="0"/>
              <a:t>Linearly  (slow)</a:t>
            </a:r>
          </a:p>
          <a:p>
            <a:pPr marL="685846" lvl="1" indent="-342900" eaLnBrk="1" hangingPunct="1">
              <a:lnSpc>
                <a:spcPct val="150000"/>
              </a:lnSpc>
              <a:buFont typeface="+mj-ea"/>
              <a:buAutoNum type="circleNumDbPlain"/>
            </a:pPr>
            <a:r>
              <a:rPr lang="en-US" altLang="zh-CN" sz="2400" dirty="0"/>
              <a:t>Hash table  (faster lookup but more complex administration)</a:t>
            </a:r>
          </a:p>
          <a:p>
            <a:pPr marL="685846" lvl="1" indent="-342900" eaLnBrk="1" hangingPunct="1">
              <a:lnSpc>
                <a:spcPct val="150000"/>
              </a:lnSpc>
              <a:buFont typeface="+mj-ea"/>
              <a:buAutoNum type="circleNumDbPlain"/>
            </a:pPr>
            <a:r>
              <a:rPr lang="en-US" altLang="zh-CN" sz="2400" dirty="0"/>
              <a:t>Cache the results of searches</a:t>
            </a:r>
          </a:p>
        </p:txBody>
      </p:sp>
    </p:spTree>
    <p:extLst>
      <p:ext uri="{BB962C8B-B14F-4D97-AF65-F5344CB8AC3E}">
        <p14:creationId xmlns:p14="http://schemas.microsoft.com/office/powerpoint/2010/main" val="92177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31E0647-732D-4073-ADE1-AEEE0427A19C}"/>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 the process of deleting a file, the operation that the operating system cannot perform is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文本框 4">
            <a:extLst>
              <a:ext uri="{FF2B5EF4-FFF2-40B4-BE49-F238E27FC236}">
                <a16:creationId xmlns:a16="http://schemas.microsoft.com/office/drawing/2014/main" id="{FADBD9C0-D32E-4C44-A163-6B9751B7BD93}"/>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Delete the directory where this file is located</a:t>
            </a:r>
            <a:endParaRPr lang="zh-CN" altLang="en-US"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647768E4-AA97-4446-9441-B0CCB395238E}"/>
              </a:ext>
            </a:extLst>
          </p:cNvPr>
          <p:cNvSpPr txBox="1"/>
          <p:nvPr>
            <p:custDataLst>
              <p:tags r:id="rId4"/>
            </p:custDataLst>
          </p:nvPr>
        </p:nvSpPr>
        <p:spPr>
          <a:xfrm>
            <a:off x="1829117" y="3643313"/>
            <a:ext cx="6853841" cy="642938"/>
          </a:xfrm>
          <a:prstGeom prst="rect">
            <a:avLst/>
          </a:prstGeom>
          <a:noFill/>
        </p:spPr>
        <p:txBody>
          <a:bodyPr vert="horz" rtlCol="0" anchor="ctr" anchorCtr="0">
            <a:noAutofit/>
          </a:bodyPr>
          <a:lstStyle/>
          <a:p>
            <a:r>
              <a:rPr lang="en-US" altLang="zh-CN"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Delete the directory entry associated with this file</a:t>
            </a:r>
            <a:endParaRPr lang="zh-CN" altLang="en-US"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AF139E4F-FA29-47F3-A040-B53E841755B7}"/>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Delete the file control block corresponding to this file</a:t>
            </a:r>
            <a:endParaRPr lang="zh-CN" altLang="en-US"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601184A0-C13B-4C43-8387-0EF6CB6FF1FF}"/>
              </a:ext>
            </a:extLst>
          </p:cNvPr>
          <p:cNvSpPr txBox="1"/>
          <p:nvPr>
            <p:custDataLst>
              <p:tags r:id="rId6"/>
            </p:custDataLst>
          </p:nvPr>
        </p:nvSpPr>
        <p:spPr>
          <a:xfrm>
            <a:off x="1829117" y="5357813"/>
            <a:ext cx="6730896" cy="642938"/>
          </a:xfrm>
          <a:prstGeom prst="rect">
            <a:avLst/>
          </a:prstGeom>
          <a:noFill/>
        </p:spPr>
        <p:txBody>
          <a:bodyPr vert="horz" rtlCol="0" anchor="ctr" anchorCtr="0">
            <a:noAutofit/>
          </a:bodyPr>
          <a:lstStyle/>
          <a:p>
            <a:r>
              <a:rPr lang="en-US" altLang="zh-CN"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Free the memory buffer associated with this file</a:t>
            </a:r>
            <a:endParaRPr lang="zh-CN" altLang="en-US"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D4FCF57A-3A61-4824-ADD8-9F9BA0A5E1B4}"/>
              </a:ext>
            </a:extLst>
          </p:cNvPr>
          <p:cNvSpPr>
            <a:spLocks noChangeAspect="1"/>
          </p:cNvSpPr>
          <p:nvPr>
            <p:custDataLst>
              <p:tags r:id="rId7"/>
            </p:custDataLst>
          </p:nvPr>
        </p:nvSpPr>
        <p:spPr>
          <a:xfrm>
            <a:off x="1114663"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47AB9D77-F9B9-417B-B074-62351C555110}"/>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DBF869D4-3714-43E3-AE29-3DB0200B5C4F}"/>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FBAD910-ABD8-4CC1-9501-7A2820CC7801}"/>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7664669D-4BDF-41D4-9C39-811A51B947FF}"/>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008D8574-6EA2-415C-9AD3-87A06F52DBFB}"/>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11FEBCEE-0DE0-4260-9FAA-84B2CBEA69A8}"/>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6A8B340C-82AB-4EC5-9BD3-EF7B1B0D7E5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14812B8-9A2F-4BC0-A206-B84F29C2BC6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86FC829-07A2-4B3B-8079-83CEEE801EB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95C57E7-3D77-44E9-ADA6-5CAB176B9E7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043926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A6ABA2D4-38B0-403D-BD7C-3E227EA49ED7}" type="slidenum">
              <a:rPr lang="en-US" altLang="zh-CN" sz="1400">
                <a:latin typeface="Times New Roman" panose="02020603050405020304" pitchFamily="18" charset="0"/>
              </a:rPr>
              <a:pPr algn="r"/>
              <a:t>17</a:t>
            </a:fld>
            <a:endParaRPr lang="zh-CN" altLang="en-US" sz="1400">
              <a:latin typeface="Times New Roman" panose="02020603050405020304" pitchFamily="18" charset="0"/>
            </a:endParaRPr>
          </a:p>
        </p:txBody>
      </p:sp>
      <p:sp>
        <p:nvSpPr>
          <p:cNvPr id="36866" name="Rectangle 2"/>
          <p:cNvSpPr>
            <a:spLocks noGrp="1" noChangeArrowheads="1"/>
          </p:cNvSpPr>
          <p:nvPr>
            <p:ph type="title" idx="4294967295"/>
          </p:nvPr>
        </p:nvSpPr>
        <p:spPr>
          <a:xfrm>
            <a:off x="673265" y="118318"/>
            <a:ext cx="7888070" cy="1026705"/>
          </a:xfrm>
        </p:spPr>
        <p:txBody>
          <a:bodyPr>
            <a:normAutofit/>
          </a:bodyPr>
          <a:lstStyle/>
          <a:p>
            <a:pPr algn="ctr" eaLnBrk="1" hangingPunct="1"/>
            <a:r>
              <a:rPr lang="en-US" altLang="zh-CN" sz="3800" b="1" dirty="0"/>
              <a:t>Shared files</a:t>
            </a:r>
          </a:p>
        </p:txBody>
      </p:sp>
      <p:sp>
        <p:nvSpPr>
          <p:cNvPr id="36867" name="Rectangle 3"/>
          <p:cNvSpPr>
            <a:spLocks noGrp="1" noChangeArrowheads="1"/>
          </p:cNvSpPr>
          <p:nvPr>
            <p:ph type="body" idx="4294967295"/>
          </p:nvPr>
        </p:nvSpPr>
        <p:spPr>
          <a:xfrm>
            <a:off x="293456" y="1036454"/>
            <a:ext cx="8534400" cy="5149850"/>
          </a:xfrm>
        </p:spPr>
        <p:txBody>
          <a:bodyPr>
            <a:normAutofit/>
          </a:bodyPr>
          <a:lstStyle/>
          <a:p>
            <a:pPr eaLnBrk="1" hangingPunct="1">
              <a:buFont typeface="Wingdings" panose="05000000000000000000" pitchFamily="2" charset="2"/>
              <a:buChar char="l"/>
            </a:pPr>
            <a:r>
              <a:rPr lang="en-US" altLang="zh-CN" sz="2800" dirty="0"/>
              <a:t>A shared file is used to allow a file to appear in several directories.</a:t>
            </a:r>
          </a:p>
          <a:p>
            <a:pPr eaLnBrk="1" hangingPunct="1">
              <a:buFont typeface="Wingdings" panose="05000000000000000000" pitchFamily="2" charset="2"/>
              <a:buChar char="l"/>
            </a:pPr>
            <a:r>
              <a:rPr lang="en-US" altLang="zh-CN" sz="2800" dirty="0"/>
              <a:t>The connection between a directory and the shared file is called a </a:t>
            </a:r>
            <a:r>
              <a:rPr lang="en-US" altLang="zh-CN" sz="2800" b="1" dirty="0"/>
              <a:t>link</a:t>
            </a:r>
            <a:r>
              <a:rPr lang="en-US" altLang="zh-CN" sz="2800" dirty="0"/>
              <a:t>. The file system is a </a:t>
            </a:r>
            <a:r>
              <a:rPr lang="en-US" altLang="zh-CN" sz="2800" b="1" dirty="0"/>
              <a:t>Directed Acyclic Graph</a:t>
            </a:r>
            <a:r>
              <a:rPr lang="en-US" altLang="zh-CN" sz="2800" dirty="0"/>
              <a:t> (</a:t>
            </a:r>
            <a:r>
              <a:rPr lang="en-US" altLang="zh-CN" sz="2800" b="1" dirty="0"/>
              <a:t>DAG</a:t>
            </a:r>
            <a:r>
              <a:rPr lang="en-US" altLang="zh-CN" sz="2800" dirty="0"/>
              <a:t>).</a:t>
            </a:r>
          </a:p>
        </p:txBody>
      </p:sp>
      <p:pic>
        <p:nvPicPr>
          <p:cNvPr id="5" name="Picture 4" descr="6-18">
            <a:extLst>
              <a:ext uri="{FF2B5EF4-FFF2-40B4-BE49-F238E27FC236}">
                <a16:creationId xmlns:a16="http://schemas.microsoft.com/office/drawing/2014/main" id="{C67C5E8D-6848-46E0-A67F-4C74D5AAB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026" y="2926351"/>
            <a:ext cx="3623259" cy="343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413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C2B5A512-AD45-4012-9A63-3E2AA944E3CA}" type="slidenum">
              <a:rPr lang="en-US" altLang="zh-CN" sz="1400">
                <a:latin typeface="Times New Roman" panose="02020603050405020304" pitchFamily="18" charset="0"/>
              </a:rPr>
              <a:pPr algn="r"/>
              <a:t>18</a:t>
            </a:fld>
            <a:endParaRPr lang="zh-CN" altLang="en-US" sz="1400">
              <a:latin typeface="Times New Roman" panose="02020603050405020304" pitchFamily="18" charset="0"/>
            </a:endParaRPr>
          </a:p>
        </p:txBody>
      </p:sp>
      <p:sp>
        <p:nvSpPr>
          <p:cNvPr id="37890" name="Rectangle 2"/>
          <p:cNvSpPr>
            <a:spLocks noGrp="1" noChangeArrowheads="1"/>
          </p:cNvSpPr>
          <p:nvPr>
            <p:ph type="title" idx="4294967295"/>
          </p:nvPr>
        </p:nvSpPr>
        <p:spPr>
          <a:xfrm>
            <a:off x="657081" y="98089"/>
            <a:ext cx="7888070" cy="1197312"/>
          </a:xfrm>
        </p:spPr>
        <p:txBody>
          <a:bodyPr>
            <a:normAutofit/>
          </a:bodyPr>
          <a:lstStyle/>
          <a:p>
            <a:pPr algn="ctr" eaLnBrk="1" hangingPunct="1"/>
            <a:r>
              <a:rPr lang="en-US" altLang="zh-CN" sz="3800" b="1" dirty="0"/>
              <a:t>Shared files</a:t>
            </a:r>
          </a:p>
        </p:txBody>
      </p:sp>
      <p:sp>
        <p:nvSpPr>
          <p:cNvPr id="37891" name="Rectangle 3"/>
          <p:cNvSpPr>
            <a:spLocks noGrp="1" noChangeArrowheads="1"/>
          </p:cNvSpPr>
          <p:nvPr>
            <p:ph type="body" idx="4294967295"/>
          </p:nvPr>
        </p:nvSpPr>
        <p:spPr>
          <a:xfrm>
            <a:off x="305594" y="1295400"/>
            <a:ext cx="8534400" cy="5149850"/>
          </a:xfrm>
        </p:spPr>
        <p:txBody>
          <a:bodyPr/>
          <a:lstStyle/>
          <a:p>
            <a:pPr>
              <a:lnSpc>
                <a:spcPct val="120000"/>
              </a:lnSpc>
              <a:buFont typeface="Wingdings" panose="05000000000000000000" pitchFamily="2" charset="2"/>
              <a:buChar char="l"/>
            </a:pPr>
            <a:r>
              <a:rPr lang="en-US" altLang="zh-CN" sz="2800" b="1" dirty="0"/>
              <a:t>Problem: </a:t>
            </a:r>
          </a:p>
          <a:p>
            <a:pPr marL="0" indent="0">
              <a:lnSpc>
                <a:spcPct val="120000"/>
              </a:lnSpc>
              <a:buNone/>
            </a:pPr>
            <a:r>
              <a:rPr lang="en-US" altLang="zh-CN" sz="2600" dirty="0"/>
              <a:t>If directories contain disk address, a copy of the disk address will have to be made in directory B.  What if A or B append the file, the new blocks will only appear in one directory.</a:t>
            </a:r>
          </a:p>
          <a:p>
            <a:pPr eaLnBrk="1" hangingPunct="1">
              <a:lnSpc>
                <a:spcPct val="120000"/>
              </a:lnSpc>
              <a:buFont typeface="Wingdings" panose="05000000000000000000" pitchFamily="2" charset="2"/>
              <a:buChar char="l"/>
            </a:pPr>
            <a:r>
              <a:rPr lang="en-US" altLang="zh-CN" sz="2800" b="1" dirty="0"/>
              <a:t>Solution:</a:t>
            </a:r>
            <a:r>
              <a:rPr lang="en-US" altLang="zh-CN" sz="2800" dirty="0"/>
              <a:t>	</a:t>
            </a:r>
          </a:p>
          <a:p>
            <a:pPr marL="457200" indent="-457200" eaLnBrk="1" hangingPunct="1">
              <a:lnSpc>
                <a:spcPct val="120000"/>
              </a:lnSpc>
              <a:buFont typeface="+mj-ea"/>
              <a:buAutoNum type="circleNumDbPlain"/>
            </a:pPr>
            <a:r>
              <a:rPr lang="en-US" altLang="zh-CN" sz="2400" dirty="0"/>
              <a:t>Do not list disk block addresses in directories but in a little data structure.   e.g., </a:t>
            </a:r>
            <a:r>
              <a:rPr lang="en-US" altLang="zh-CN" sz="2400" dirty="0" err="1"/>
              <a:t>i</a:t>
            </a:r>
            <a:r>
              <a:rPr lang="en-US" altLang="zh-CN" sz="2400" dirty="0"/>
              <a:t>-nodes</a:t>
            </a:r>
          </a:p>
          <a:p>
            <a:pPr marL="457200" indent="-457200">
              <a:lnSpc>
                <a:spcPct val="120000"/>
              </a:lnSpc>
              <a:buFont typeface="+mj-ea"/>
              <a:buAutoNum type="circleNumDbPlain"/>
            </a:pPr>
            <a:r>
              <a:rPr lang="en-US" altLang="zh-CN" sz="2400" dirty="0"/>
              <a:t>Create a new file of type link which contains the path name of the file to which it is linked  </a:t>
            </a:r>
            <a:r>
              <a:rPr lang="en-US" altLang="zh-CN" sz="2400" dirty="0">
                <a:sym typeface="Wingdings" panose="05000000000000000000" pitchFamily="2" charset="2"/>
              </a:rPr>
              <a:t></a:t>
            </a:r>
            <a:r>
              <a:rPr lang="en-US" altLang="zh-CN" sz="2400" dirty="0"/>
              <a:t> </a:t>
            </a:r>
            <a:r>
              <a:rPr lang="en-US" altLang="zh-CN" sz="2400" b="1" dirty="0"/>
              <a:t>symbolic linking</a:t>
            </a:r>
            <a:r>
              <a:rPr lang="en-US" altLang="zh-CN" sz="2400" dirty="0"/>
              <a:t>   </a:t>
            </a:r>
          </a:p>
        </p:txBody>
      </p:sp>
    </p:spTree>
    <p:extLst>
      <p:ext uri="{BB962C8B-B14F-4D97-AF65-F5344CB8AC3E}">
        <p14:creationId xmlns:p14="http://schemas.microsoft.com/office/powerpoint/2010/main" val="2743874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rd vs Soft Links in Linux  (Linux Links)">
            <a:hlinkClick r:id="" action="ppaction://media"/>
            <a:extLst>
              <a:ext uri="{FF2B5EF4-FFF2-40B4-BE49-F238E27FC236}">
                <a16:creationId xmlns:a16="http://schemas.microsoft.com/office/drawing/2014/main" id="{59D81820-8D50-4416-A2CA-8F8ACFB2A3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48163"/>
            <a:ext cx="9135687" cy="5134952"/>
          </a:xfrm>
          <a:prstGeom prst="rect">
            <a:avLst/>
          </a:prstGeom>
        </p:spPr>
      </p:pic>
    </p:spTree>
    <p:extLst>
      <p:ext uri="{BB962C8B-B14F-4D97-AF65-F5344CB8AC3E}">
        <p14:creationId xmlns:p14="http://schemas.microsoft.com/office/powerpoint/2010/main" val="348314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859673D-73C3-45D0-8A01-3456ECCA08E2}"/>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 order to support fast random play of video files in CD-ROM, the best way to organize file data blocks is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7BE5ED55-E33A-4150-B187-19375C922FF0}"/>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Contiguous allocation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711333F-4C3B-4132-B586-137EBFFDF7C1}"/>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Linked List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10A6CAC-9B15-4D60-81E1-BDF1E0B8EFE9}"/>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0C9C85C-AFE7-4F66-BAC6-B1CF3699B2F2}"/>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I-node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CC89E34F-E859-4A85-ABA9-194F3108A472}"/>
              </a:ext>
            </a:extLst>
          </p:cNvPr>
          <p:cNvSpPr>
            <a:spLocks noChangeAspect="1"/>
          </p:cNvSpPr>
          <p:nvPr>
            <p:custDataLst>
              <p:tags r:id="rId7"/>
            </p:custDataLst>
          </p:nvPr>
        </p:nvSpPr>
        <p:spPr>
          <a:xfrm>
            <a:off x="1114663"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66F4BB9-8EE8-485A-9F48-F4A378FDE886}"/>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69E67DE-10E1-4CAC-BF5E-5EAA0344569D}"/>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E4BE946-2AF8-40D1-97FE-E17E29FE0BC9}"/>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1E3ED619-B6A5-4E59-9488-EEA2B80F8781}"/>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CC623CF3-E1C6-4FE4-AEFE-A3D352FF3FD2}"/>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29A37811-812A-40B7-8B6A-B071CAE7D54F}"/>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D635938-C7FB-4A05-A12B-5BCA13B1555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944D58A3-80B7-4DD8-BDBE-D6342D41318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BFBCB0F1-F7EE-41E4-B075-E17A119DDE6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6B70F86-1B8F-4F98-BD29-51AAFBD1E8B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784328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a:extLst>
              <a:ext uri="{FF2B5EF4-FFF2-40B4-BE49-F238E27FC236}">
                <a16:creationId xmlns:a16="http://schemas.microsoft.com/office/drawing/2014/main" id="{ABE47B1B-9620-4828-BCE2-C6E0EFA6706D}"/>
              </a:ext>
            </a:extLst>
          </p:cNvPr>
          <p:cNvSpPr>
            <a:spLocks noChangeArrowheads="1"/>
          </p:cNvSpPr>
          <p:nvPr/>
        </p:nvSpPr>
        <p:spPr bwMode="auto">
          <a:xfrm>
            <a:off x="601628" y="120708"/>
            <a:ext cx="7754938" cy="93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lgn="ctr">
              <a:defRPr sz="4400">
                <a:solidFill>
                  <a:schemeClr val="tx2"/>
                </a:solidFill>
                <a:latin typeface="Arial" panose="020B0604020202020204" pitchFamily="34" charset="0"/>
                <a:ea typeface="ＭＳ Ｐゴシック" panose="020B0600070205080204" pitchFamily="34" charset="-128"/>
              </a:defRPr>
            </a:lvl1pPr>
            <a:lvl2pPr algn="ctr">
              <a:defRPr sz="4400">
                <a:solidFill>
                  <a:schemeClr val="tx2"/>
                </a:solidFill>
                <a:latin typeface="Arial" panose="020B0604020202020204" pitchFamily="34" charset="0"/>
                <a:ea typeface="ＭＳ Ｐゴシック" panose="020B0600070205080204" pitchFamily="34" charset="-128"/>
              </a:defRPr>
            </a:lvl2pPr>
            <a:lvl3pPr algn="ctr">
              <a:defRPr sz="4400">
                <a:solidFill>
                  <a:schemeClr val="tx2"/>
                </a:solidFill>
                <a:latin typeface="Arial" panose="020B0604020202020204" pitchFamily="34" charset="0"/>
                <a:ea typeface="ＭＳ Ｐゴシック" panose="020B0600070205080204" pitchFamily="34" charset="-128"/>
              </a:defRPr>
            </a:lvl3pPr>
            <a:lvl4pPr algn="ctr">
              <a:defRPr sz="4400">
                <a:solidFill>
                  <a:schemeClr val="tx2"/>
                </a:solidFill>
                <a:latin typeface="Arial" panose="020B0604020202020204" pitchFamily="34" charset="0"/>
                <a:ea typeface="ＭＳ Ｐゴシック" panose="020B0600070205080204" pitchFamily="34" charset="-128"/>
              </a:defRPr>
            </a:lvl4pPr>
            <a:lvl5pPr algn="ctr">
              <a:defRPr sz="4400">
                <a:solidFill>
                  <a:schemeClr val="tx2"/>
                </a:solidFill>
                <a:latin typeface="Arial" panose="020B0604020202020204" pitchFamily="34" charset="0"/>
                <a:ea typeface="ＭＳ Ｐゴシック" panose="020B0600070205080204" pitchFamily="34" charset="-128"/>
              </a:defRPr>
            </a:lvl5pPr>
            <a:lvl6pPr marL="4572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6pPr>
            <a:lvl7pPr marL="9144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7pPr>
            <a:lvl8pPr marL="13716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8pPr>
            <a:lvl9pPr marL="18288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9pPr>
          </a:lstStyle>
          <a:p>
            <a:pPr eaLnBrk="1" hangingPunct="1"/>
            <a:r>
              <a:rPr lang="en-US" altLang="zh-CN" sz="3800" b="1" dirty="0">
                <a:solidFill>
                  <a:schemeClr val="tx1"/>
                </a:solidFill>
                <a:latin typeface="Times New Roman" panose="02020603050405020304" pitchFamily="18" charset="0"/>
                <a:cs typeface="Times New Roman" panose="02020603050405020304" pitchFamily="18" charset="0"/>
              </a:rPr>
              <a:t>Virtual File Systems</a:t>
            </a:r>
          </a:p>
        </p:txBody>
      </p:sp>
      <p:sp>
        <p:nvSpPr>
          <p:cNvPr id="205828" name="Rectangle 4">
            <a:extLst>
              <a:ext uri="{FF2B5EF4-FFF2-40B4-BE49-F238E27FC236}">
                <a16:creationId xmlns:a16="http://schemas.microsoft.com/office/drawing/2014/main" id="{F919FF1D-62BB-4A3A-A13B-348258B48AEC}"/>
              </a:ext>
            </a:extLst>
          </p:cNvPr>
          <p:cNvSpPr>
            <a:spLocks noChangeArrowheads="1"/>
          </p:cNvSpPr>
          <p:nvPr/>
        </p:nvSpPr>
        <p:spPr bwMode="auto">
          <a:xfrm>
            <a:off x="556384" y="1256599"/>
            <a:ext cx="7845425" cy="1891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nSpc>
                <a:spcPct val="120000"/>
              </a:lnSpc>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Definition: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the Virtual File System (or the </a:t>
            </a:r>
            <a:r>
              <a:rPr lang="en-US" altLang="zh-CN" sz="2800" b="1" dirty="0">
                <a:solidFill>
                  <a:srgbClr val="C00000"/>
                </a:solidFill>
                <a:latin typeface="Times New Roman" panose="02020603050405020304" pitchFamily="18" charset="0"/>
                <a:cs typeface="Times New Roman" panose="02020603050405020304" pitchFamily="18" charset="0"/>
              </a:rPr>
              <a:t>Virtual Filesystem Switch</a:t>
            </a:r>
            <a:r>
              <a:rPr lang="en-US" altLang="zh-CN" sz="2800" dirty="0">
                <a:latin typeface="Times New Roman" panose="02020603050405020304" pitchFamily="18" charset="0"/>
                <a:cs typeface="Times New Roman" panose="02020603050405020304" pitchFamily="18" charset="0"/>
              </a:rPr>
              <a:t>) is the software layer in the kernel that provides the filesystem interface to user space programs. </a:t>
            </a:r>
          </a:p>
        </p:txBody>
      </p:sp>
      <p:sp>
        <p:nvSpPr>
          <p:cNvPr id="3" name="矩形 2">
            <a:extLst>
              <a:ext uri="{FF2B5EF4-FFF2-40B4-BE49-F238E27FC236}">
                <a16:creationId xmlns:a16="http://schemas.microsoft.com/office/drawing/2014/main" id="{0E417D2F-6629-444B-B355-CCDBAB4F0376}"/>
              </a:ext>
            </a:extLst>
          </p:cNvPr>
          <p:cNvSpPr/>
          <p:nvPr/>
        </p:nvSpPr>
        <p:spPr>
          <a:xfrm>
            <a:off x="861309" y="3429000"/>
            <a:ext cx="7873550" cy="1383264"/>
          </a:xfrm>
          <a:prstGeom prst="rect">
            <a:avLst/>
          </a:prstGeom>
        </p:spPr>
        <p:txBody>
          <a:bodyPr wrap="square">
            <a:spAutoFit/>
          </a:bodyPr>
          <a:lstStyle/>
          <a:p>
            <a:pPr marL="342900" indent="-342900">
              <a:lnSpc>
                <a:spcPct val="120000"/>
              </a:lnSpc>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From "the" filesystem to many filesystem types </a:t>
            </a:r>
          </a:p>
          <a:p>
            <a:pPr marL="342900" indent="-342900">
              <a:lnSpc>
                <a:spcPct val="120000"/>
              </a:lnSpc>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Examples – Ext2, UFS(Solaris), NFS, Ext3, Veritas, </a:t>
            </a:r>
            <a:r>
              <a:rPr lang="en-US" altLang="zh-CN" sz="2400" dirty="0" err="1">
                <a:latin typeface="Times New Roman" panose="02020603050405020304" pitchFamily="18" charset="0"/>
                <a:cs typeface="Times New Roman" panose="02020603050405020304" pitchFamily="18" charset="0"/>
              </a:rPr>
              <a:t>ReiserFS</a:t>
            </a:r>
            <a:r>
              <a:rPr lang="en-US" altLang="zh-CN" sz="2400" dirty="0">
                <a:latin typeface="Times New Roman" panose="02020603050405020304" pitchFamily="18" charset="0"/>
                <a:cs typeface="Times New Roman" panose="02020603050405020304" pitchFamily="18" charset="0"/>
              </a:rPr>
              <a:t>, XFS, ISO9660 (CD), UDF (DVD) etc.</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347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0F73568-8575-4963-B24F-8EB9A46099F1}"/>
              </a:ext>
            </a:extLst>
          </p:cNvPr>
          <p:cNvSpPr>
            <a:spLocks noChangeArrowheads="1"/>
          </p:cNvSpPr>
          <p:nvPr/>
        </p:nvSpPr>
        <p:spPr bwMode="auto">
          <a:xfrm>
            <a:off x="601628" y="120708"/>
            <a:ext cx="7754938" cy="93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lgn="ctr">
              <a:defRPr sz="4400">
                <a:solidFill>
                  <a:schemeClr val="tx2"/>
                </a:solidFill>
                <a:latin typeface="Arial" panose="020B0604020202020204" pitchFamily="34" charset="0"/>
                <a:ea typeface="ＭＳ Ｐゴシック" panose="020B0600070205080204" pitchFamily="34" charset="-128"/>
              </a:defRPr>
            </a:lvl1pPr>
            <a:lvl2pPr algn="ctr">
              <a:defRPr sz="4400">
                <a:solidFill>
                  <a:schemeClr val="tx2"/>
                </a:solidFill>
                <a:latin typeface="Arial" panose="020B0604020202020204" pitchFamily="34" charset="0"/>
                <a:ea typeface="ＭＳ Ｐゴシック" panose="020B0600070205080204" pitchFamily="34" charset="-128"/>
              </a:defRPr>
            </a:lvl2pPr>
            <a:lvl3pPr algn="ctr">
              <a:defRPr sz="4400">
                <a:solidFill>
                  <a:schemeClr val="tx2"/>
                </a:solidFill>
                <a:latin typeface="Arial" panose="020B0604020202020204" pitchFamily="34" charset="0"/>
                <a:ea typeface="ＭＳ Ｐゴシック" panose="020B0600070205080204" pitchFamily="34" charset="-128"/>
              </a:defRPr>
            </a:lvl3pPr>
            <a:lvl4pPr algn="ctr">
              <a:defRPr sz="4400">
                <a:solidFill>
                  <a:schemeClr val="tx2"/>
                </a:solidFill>
                <a:latin typeface="Arial" panose="020B0604020202020204" pitchFamily="34" charset="0"/>
                <a:ea typeface="ＭＳ Ｐゴシック" panose="020B0600070205080204" pitchFamily="34" charset="-128"/>
              </a:defRPr>
            </a:lvl4pPr>
            <a:lvl5pPr algn="ctr">
              <a:defRPr sz="4400">
                <a:solidFill>
                  <a:schemeClr val="tx2"/>
                </a:solidFill>
                <a:latin typeface="Arial" panose="020B0604020202020204" pitchFamily="34" charset="0"/>
                <a:ea typeface="ＭＳ Ｐゴシック" panose="020B0600070205080204" pitchFamily="34" charset="-128"/>
              </a:defRPr>
            </a:lvl5pPr>
            <a:lvl6pPr marL="4572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6pPr>
            <a:lvl7pPr marL="9144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7pPr>
            <a:lvl8pPr marL="13716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8pPr>
            <a:lvl9pPr marL="18288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9pPr>
          </a:lstStyle>
          <a:p>
            <a:pPr eaLnBrk="1" hangingPunct="1"/>
            <a:r>
              <a:rPr lang="en-US" altLang="zh-CN" sz="3800" b="1" dirty="0">
                <a:solidFill>
                  <a:schemeClr val="tx1"/>
                </a:solidFill>
                <a:latin typeface="Times New Roman" panose="02020603050405020304" pitchFamily="18" charset="0"/>
                <a:cs typeface="Times New Roman" panose="02020603050405020304" pitchFamily="18" charset="0"/>
              </a:rPr>
              <a:t>Virtual File Systems</a:t>
            </a:r>
          </a:p>
        </p:txBody>
      </p:sp>
      <p:pic>
        <p:nvPicPr>
          <p:cNvPr id="6" name="图片 5">
            <a:extLst>
              <a:ext uri="{FF2B5EF4-FFF2-40B4-BE49-F238E27FC236}">
                <a16:creationId xmlns:a16="http://schemas.microsoft.com/office/drawing/2014/main" id="{9C38BA21-B208-41AE-9C62-0E6A1DE1BB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1414" y="3722335"/>
            <a:ext cx="4250155" cy="2941826"/>
          </a:xfrm>
          <a:prstGeom prst="rect">
            <a:avLst/>
          </a:prstGeom>
        </p:spPr>
      </p:pic>
      <p:sp>
        <p:nvSpPr>
          <p:cNvPr id="9" name="矩形 8">
            <a:extLst>
              <a:ext uri="{FF2B5EF4-FFF2-40B4-BE49-F238E27FC236}">
                <a16:creationId xmlns:a16="http://schemas.microsoft.com/office/drawing/2014/main" id="{1FA376FB-0DFE-479D-8418-33666B11BD94}"/>
              </a:ext>
            </a:extLst>
          </p:cNvPr>
          <p:cNvSpPr/>
          <p:nvPr/>
        </p:nvSpPr>
        <p:spPr>
          <a:xfrm>
            <a:off x="431056" y="1308056"/>
            <a:ext cx="8530873" cy="2308324"/>
          </a:xfrm>
          <a:prstGeom prst="rect">
            <a:avLst/>
          </a:prstGeom>
        </p:spPr>
        <p:txBody>
          <a:bodyPr wrap="square">
            <a:spAutoFit/>
          </a:bodyPr>
          <a:lstStyle/>
          <a:p>
            <a:pPr marL="342900" indent="-342900">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Same API for different types of file systems</a:t>
            </a:r>
          </a:p>
          <a:p>
            <a:pPr marL="457200" indent="-457200">
              <a:buFont typeface="+mj-ea"/>
              <a:buAutoNum type="circleNumDbPlain"/>
            </a:pPr>
            <a:r>
              <a:rPr lang="en-US" altLang="zh-CN" sz="2200" dirty="0">
                <a:latin typeface="Times New Roman" panose="02020603050405020304" pitchFamily="18" charset="0"/>
                <a:cs typeface="Times New Roman" panose="02020603050405020304" pitchFamily="18" charset="0"/>
              </a:rPr>
              <a:t> Separates file-system generic operations from implementation details </a:t>
            </a:r>
          </a:p>
          <a:p>
            <a:pPr marL="457200" indent="-457200">
              <a:buFont typeface="+mj-ea"/>
              <a:buAutoNum type="circleNumDbPlain"/>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Syscalls</a:t>
            </a:r>
            <a:r>
              <a:rPr lang="en-US" altLang="zh-CN" sz="2200" dirty="0">
                <a:latin typeface="Times New Roman" panose="02020603050405020304" pitchFamily="18" charset="0"/>
                <a:cs typeface="Times New Roman" panose="02020603050405020304" pitchFamily="18" charset="0"/>
              </a:rPr>
              <a:t> program to VFS API rather than specific FS interface </a:t>
            </a:r>
          </a:p>
          <a:p>
            <a:pPr marL="342900" indent="-342900">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Very flexible use cases: </a:t>
            </a:r>
          </a:p>
          <a:p>
            <a:pPr marL="457200" indent="-457200">
              <a:buFont typeface="+mj-ea"/>
              <a:buAutoNum type="circleNumDbPlain"/>
            </a:pPr>
            <a:r>
              <a:rPr lang="en-US" altLang="zh-CN" sz="2200" dirty="0">
                <a:latin typeface="Times New Roman" panose="02020603050405020304" pitchFamily="18" charset="0"/>
                <a:cs typeface="Times New Roman" panose="02020603050405020304" pitchFamily="18" charset="0"/>
              </a:rPr>
              <a:t>User files remote and system files local?</a:t>
            </a:r>
          </a:p>
          <a:p>
            <a:pPr marL="457200" indent="-457200">
              <a:buFont typeface="+mj-ea"/>
              <a:buAutoNum type="circleNumDbPlain"/>
            </a:pPr>
            <a:r>
              <a:rPr lang="en-US" altLang="zh-CN" sz="2200" dirty="0">
                <a:latin typeface="Times New Roman" panose="02020603050405020304" pitchFamily="18" charset="0"/>
                <a:cs typeface="Times New Roman" panose="02020603050405020304" pitchFamily="18" charset="0"/>
              </a:rPr>
              <a:t>Boot from USB? Network? </a:t>
            </a:r>
          </a:p>
        </p:txBody>
      </p:sp>
    </p:spTree>
    <p:extLst>
      <p:ext uri="{BB962C8B-B14F-4D97-AF65-F5344CB8AC3E}">
        <p14:creationId xmlns:p14="http://schemas.microsoft.com/office/powerpoint/2010/main" val="217674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1CD24B1-64DD-4F8B-9A42-3CE7FC3A7156}"/>
              </a:ext>
            </a:extLst>
          </p:cNvPr>
          <p:cNvSpPr txBox="1"/>
          <p:nvPr>
            <p:custDataLst>
              <p:tags r:id="rId2"/>
            </p:custDataLst>
          </p:nvPr>
        </p:nvSpPr>
        <p:spPr>
          <a:xfrm>
            <a:off x="914559" y="635000"/>
            <a:ext cx="7316470" cy="4473331"/>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 the file</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usr</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ast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/courses/</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os</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/handout.t, How many disk operations are needed to get its I-node? Assume that the I-node of its root directory is in memory, and no other path is in memory.</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64388BE0-4E71-439C-A3CC-972339EC94FA}"/>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36345F52-DF2A-4319-9102-E09D1B04704A}"/>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1E66CB0B-6C18-4698-8DCE-5D560113B3DD}"/>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13614209-CC47-4F5B-8193-700815B17A3F}"/>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F11F17B2-6F28-462F-9E10-00D16C179936}"/>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D8C1A755-2C23-42EE-A5B6-6DF6FBD37D12}"/>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CFB57808-5139-4128-BDB0-5EF2299FD6FA}"/>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BFE2736-9E7A-4903-8A38-39475FE42281}"/>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88055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DCDC2A9-034C-426C-8C31-31DEF830524C}"/>
              </a:ext>
            </a:extLst>
          </p:cNvPr>
          <p:cNvSpPr txBox="1"/>
          <p:nvPr>
            <p:custDataLst>
              <p:tags r:id="rId1"/>
            </p:custDataLst>
          </p:nvPr>
        </p:nvSpPr>
        <p:spPr>
          <a:xfrm>
            <a:off x="914559" y="635000"/>
            <a:ext cx="7316470" cy="5994400"/>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 the file</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usr</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ast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/courses/</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os</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/handout.t, How many disk operations are needed to get its I-node? Assume that the I-node of its root directory is in memory, and no other path is in memory.</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Answer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Thus, there are totally 10 disk operations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 name="图片 3">
            <a:extLst>
              <a:ext uri="{FF2B5EF4-FFF2-40B4-BE49-F238E27FC236}">
                <a16:creationId xmlns:a16="http://schemas.microsoft.com/office/drawing/2014/main" id="{CDDF9052-FFCC-40FF-AB53-9740B78E9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015" y="3329743"/>
            <a:ext cx="3486175" cy="2362217"/>
          </a:xfrm>
          <a:prstGeom prst="rect">
            <a:avLst/>
          </a:prstGeom>
        </p:spPr>
      </p:pic>
    </p:spTree>
    <p:extLst>
      <p:ext uri="{BB962C8B-B14F-4D97-AF65-F5344CB8AC3E}">
        <p14:creationId xmlns:p14="http://schemas.microsoft.com/office/powerpoint/2010/main" val="861174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393D82-CEAC-47EE-9B74-9C1E83B9F15C}"/>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is one</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of</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function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of</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file system?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0AE8C357-40EB-46D0-81D1-6D90D2D0A3A2}"/>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Make it easy to use information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8B95C663-9D2B-4D3B-95EF-EE415125CDE7}"/>
              </a:ext>
            </a:extLst>
          </p:cNvPr>
          <p:cNvSpPr txBox="1"/>
          <p:nvPr>
            <p:custDataLst>
              <p:tags r:id="rId4"/>
            </p:custDataLst>
          </p:nvPr>
        </p:nvSpPr>
        <p:spPr>
          <a:xfrm>
            <a:off x="1829117" y="34718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Protecting information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A760EEB9-36FE-416E-BEBE-A0A86D2364F3}"/>
              </a:ext>
            </a:extLst>
          </p:cNvPr>
          <p:cNvSpPr txBox="1"/>
          <p:nvPr>
            <p:custDataLst>
              <p:tags r:id="rId5"/>
            </p:custDataLst>
          </p:nvPr>
        </p:nvSpPr>
        <p:spPr>
          <a:xfrm>
            <a:off x="1829117" y="41576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Provide means of sharing information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3E52FAED-8D62-4AA0-8DEF-75A99F316B94}"/>
              </a:ext>
            </a:extLst>
          </p:cNvPr>
          <p:cNvSpPr txBox="1"/>
          <p:nvPr>
            <p:custDataLst>
              <p:tags r:id="rId6"/>
            </p:custDataLst>
          </p:nvPr>
        </p:nvSpPr>
        <p:spPr>
          <a:xfrm>
            <a:off x="1829117" y="48434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Drive external devices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420FD329-58DA-46B1-9995-6F9BEA82C8A4}"/>
              </a:ext>
            </a:extLst>
          </p:cNvPr>
          <p:cNvSpPr>
            <a:spLocks noChangeAspect="1"/>
          </p:cNvSpPr>
          <p:nvPr>
            <p:custDataLst>
              <p:tags r:id="rId7"/>
            </p:custDataLst>
          </p:nvPr>
        </p:nvSpPr>
        <p:spPr>
          <a:xfrm>
            <a:off x="1114663"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CCB5D0C4-5078-4DDE-890A-F7DD94CC32D4}"/>
              </a:ext>
            </a:extLst>
          </p:cNvPr>
          <p:cNvSpPr>
            <a:spLocks noChangeAspect="1"/>
          </p:cNvSpPr>
          <p:nvPr>
            <p:custDataLst>
              <p:tags r:id="rId8"/>
            </p:custDataLst>
          </p:nvPr>
        </p:nvSpPr>
        <p:spPr>
          <a:xfrm>
            <a:off x="1114663" y="35361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4A5EF955-8C86-4A16-B5A8-D72531C73093}"/>
              </a:ext>
            </a:extLst>
          </p:cNvPr>
          <p:cNvSpPr>
            <a:spLocks noChangeAspect="1"/>
          </p:cNvSpPr>
          <p:nvPr>
            <p:custDataLst>
              <p:tags r:id="rId9"/>
            </p:custDataLst>
          </p:nvPr>
        </p:nvSpPr>
        <p:spPr>
          <a:xfrm>
            <a:off x="1114663" y="42219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D6C17FB7-8707-4C6E-AA20-3C15BE871674}"/>
              </a:ext>
            </a:extLst>
          </p:cNvPr>
          <p:cNvSpPr>
            <a:spLocks noChangeAspect="1"/>
          </p:cNvSpPr>
          <p:nvPr>
            <p:custDataLst>
              <p:tags r:id="rId10"/>
            </p:custDataLst>
          </p:nvPr>
        </p:nvSpPr>
        <p:spPr>
          <a:xfrm>
            <a:off x="1114663" y="49077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9CC66E27-3186-41FE-AD92-0E3E8CC7B6E3}"/>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文本框 19">
            <a:extLst>
              <a:ext uri="{FF2B5EF4-FFF2-40B4-BE49-F238E27FC236}">
                <a16:creationId xmlns:a16="http://schemas.microsoft.com/office/drawing/2014/main" id="{792CEB44-5672-47A2-AA1F-534CD0C09B1A}"/>
              </a:ext>
            </a:extLst>
          </p:cNvPr>
          <p:cNvSpPr txBox="1"/>
          <p:nvPr>
            <p:custDataLst>
              <p:tags r:id="rId12"/>
            </p:custDataLst>
          </p:nvPr>
        </p:nvSpPr>
        <p:spPr>
          <a:xfrm>
            <a:off x="1829117" y="55292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Allocate disk space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20">
            <a:extLst>
              <a:ext uri="{FF2B5EF4-FFF2-40B4-BE49-F238E27FC236}">
                <a16:creationId xmlns:a16="http://schemas.microsoft.com/office/drawing/2014/main" id="{CE9514A0-B8CE-46FB-9C94-7F9A108B0397}"/>
              </a:ext>
            </a:extLst>
          </p:cNvPr>
          <p:cNvSpPr>
            <a:spLocks noChangeAspect="1"/>
          </p:cNvSpPr>
          <p:nvPr>
            <p:custDataLst>
              <p:tags r:id="rId13"/>
            </p:custDataLst>
          </p:nvPr>
        </p:nvSpPr>
        <p:spPr>
          <a:xfrm>
            <a:off x="1114663"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94469AD5-18F5-4AD0-9AF9-4BC080B68D88}"/>
              </a:ext>
            </a:extLst>
          </p:cNvPr>
          <p:cNvGrpSpPr/>
          <p:nvPr>
            <p:custDataLst>
              <p:tags r:id="rId14"/>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3E492D03-4389-418E-A9FA-F27C844F75AB}"/>
                </a:ext>
              </a:extLst>
            </p:cNvPr>
            <p:cNvSpPr/>
            <p:nvPr>
              <p:custDataLst>
                <p:tags r:id="rId1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68F6621-F469-4205-9997-0B43694AB3EC}"/>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5E6E396-EA1E-4413-9430-F78D74C91610}"/>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16345D6C-CB01-4BAF-AB6E-371DE2026CEA}"/>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DFFDBAC4-20A4-4AF6-AEEF-77C744791D79}"/>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686159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08CE433F-6A49-4809-AC66-CE888EC4C831}" type="slidenum">
              <a:rPr lang="en-US" altLang="zh-CN" sz="1400">
                <a:latin typeface="Times New Roman" panose="02020603050405020304" pitchFamily="18" charset="0"/>
              </a:rPr>
              <a:pPr algn="r" eaLnBrk="1" hangingPunct="1"/>
              <a:t>25</a:t>
            </a:fld>
            <a:endParaRPr lang="zh-CN" altLang="en-US" sz="1400">
              <a:latin typeface="Times New Roman" panose="02020603050405020304" pitchFamily="18" charset="0"/>
            </a:endParaRPr>
          </a:p>
        </p:txBody>
      </p:sp>
      <p:sp>
        <p:nvSpPr>
          <p:cNvPr id="53251" name="Rectangle 2"/>
          <p:cNvSpPr>
            <a:spLocks noGrp="1" noChangeArrowheads="1"/>
          </p:cNvSpPr>
          <p:nvPr>
            <p:ph type="title" idx="4294967295"/>
          </p:nvPr>
        </p:nvSpPr>
        <p:spPr>
          <a:xfrm>
            <a:off x="453154" y="118319"/>
            <a:ext cx="8209039" cy="889140"/>
          </a:xfrm>
        </p:spPr>
        <p:txBody>
          <a:bodyPr>
            <a:normAutofit/>
          </a:bodyPr>
          <a:lstStyle/>
          <a:p>
            <a:pPr algn="ctr" eaLnBrk="1" hangingPunct="1"/>
            <a:r>
              <a:rPr lang="en-US" altLang="zh-CN" sz="3800" b="1" dirty="0"/>
              <a:t>Disk space management</a:t>
            </a:r>
          </a:p>
        </p:txBody>
      </p:sp>
      <p:sp>
        <p:nvSpPr>
          <p:cNvPr id="53252" name="Rectangle 3"/>
          <p:cNvSpPr>
            <a:spLocks noGrp="1" noChangeArrowheads="1"/>
          </p:cNvSpPr>
          <p:nvPr>
            <p:ph type="body" idx="4294967295"/>
          </p:nvPr>
        </p:nvSpPr>
        <p:spPr>
          <a:xfrm>
            <a:off x="342008" y="1149743"/>
            <a:ext cx="8534400" cy="5149850"/>
          </a:xfrm>
        </p:spPr>
        <p:txBody>
          <a:bodyPr/>
          <a:lstStyle/>
          <a:p>
            <a:pPr eaLnBrk="1" hangingPunct="1">
              <a:lnSpc>
                <a:spcPct val="150000"/>
              </a:lnSpc>
              <a:buFont typeface="Wingdings" panose="05000000000000000000" pitchFamily="2" charset="2"/>
              <a:buChar char="l"/>
            </a:pPr>
            <a:r>
              <a:rPr lang="en-US" altLang="zh-CN" sz="2800" b="1" dirty="0"/>
              <a:t>Strategies for storing an </a:t>
            </a:r>
            <a:r>
              <a:rPr lang="en-US" altLang="zh-CN" sz="2800" b="1" i="1" dirty="0"/>
              <a:t>n</a:t>
            </a:r>
            <a:r>
              <a:rPr lang="en-US" altLang="zh-CN" sz="2800" b="1" dirty="0"/>
              <a:t> byte file:</a:t>
            </a:r>
          </a:p>
          <a:p>
            <a:pPr marL="685846" lvl="1" indent="-342900" eaLnBrk="1" hangingPunct="1">
              <a:lnSpc>
                <a:spcPct val="150000"/>
              </a:lnSpc>
              <a:buFont typeface="+mj-ea"/>
              <a:buAutoNum type="circleNumDbPlain"/>
            </a:pPr>
            <a:r>
              <a:rPr lang="en-US" altLang="zh-CN" sz="2400" b="1" dirty="0"/>
              <a:t>Allocate </a:t>
            </a:r>
            <a:r>
              <a:rPr lang="en-US" altLang="zh-CN" sz="2400" b="1" i="1" dirty="0">
                <a:solidFill>
                  <a:srgbClr val="FF0000"/>
                </a:solidFill>
              </a:rPr>
              <a:t>n</a:t>
            </a:r>
            <a:r>
              <a:rPr lang="en-US" altLang="zh-CN" sz="2400" b="1" dirty="0"/>
              <a:t> consecutive bytes of disk space</a:t>
            </a:r>
          </a:p>
          <a:p>
            <a:pPr marL="342946" lvl="1" indent="0" eaLnBrk="1" hangingPunct="1">
              <a:lnSpc>
                <a:spcPct val="150000"/>
              </a:lnSpc>
              <a:buNone/>
            </a:pPr>
            <a:r>
              <a:rPr lang="en-US" altLang="zh-CN" sz="2200" dirty="0"/>
              <a:t>If the file grows it will have to be moved on the disk,  it is an expensive operation and causes external fragmentation. </a:t>
            </a:r>
          </a:p>
          <a:p>
            <a:pPr marL="800146" lvl="1" indent="-457200" eaLnBrk="1" hangingPunct="1">
              <a:lnSpc>
                <a:spcPct val="150000"/>
              </a:lnSpc>
              <a:buFont typeface="+mj-ea"/>
              <a:buAutoNum type="circleNumDbPlain" startAt="2"/>
            </a:pPr>
            <a:r>
              <a:rPr lang="zh-CN" altLang="en-US" sz="2400" b="1" dirty="0"/>
              <a:t>Allocate a number [</a:t>
            </a:r>
            <a:r>
              <a:rPr lang="zh-CN" altLang="en-US" sz="2400" b="1" dirty="0">
                <a:solidFill>
                  <a:srgbClr val="FF0000"/>
                </a:solidFill>
              </a:rPr>
              <a:t>n/k</a:t>
            </a:r>
            <a:r>
              <a:rPr lang="zh-CN" altLang="en-US" sz="2400" b="1" dirty="0"/>
              <a:t>] blocks of size </a:t>
            </a:r>
            <a:r>
              <a:rPr lang="zh-CN" altLang="en-US" sz="2400" b="1" dirty="0">
                <a:solidFill>
                  <a:srgbClr val="FF0000"/>
                </a:solidFill>
              </a:rPr>
              <a:t>k</a:t>
            </a:r>
            <a:r>
              <a:rPr lang="zh-CN" altLang="en-US" sz="2400" b="1" dirty="0"/>
              <a:t> bytes each       </a:t>
            </a:r>
            <a:endParaRPr lang="en-US" altLang="zh-CN" sz="2400" b="1" dirty="0"/>
          </a:p>
          <a:p>
            <a:pPr marL="342946" lvl="1" indent="0" eaLnBrk="1" hangingPunct="1">
              <a:lnSpc>
                <a:spcPct val="150000"/>
              </a:lnSpc>
              <a:buNone/>
            </a:pPr>
            <a:r>
              <a:rPr lang="en-US" altLang="zh-CN" sz="2200" b="1" dirty="0"/>
              <a:t>   </a:t>
            </a:r>
            <a:r>
              <a:rPr lang="en-US" altLang="zh-CN" sz="2200" dirty="0"/>
              <a:t>B</a:t>
            </a:r>
            <a:r>
              <a:rPr lang="zh-CN" altLang="en-US" sz="2200" dirty="0"/>
              <a:t>locks </a:t>
            </a:r>
            <a:r>
              <a:rPr lang="en-US" altLang="zh-CN" sz="2200" dirty="0"/>
              <a:t>do not</a:t>
            </a:r>
            <a:r>
              <a:rPr lang="zh-CN" altLang="en-US" sz="2200" dirty="0"/>
              <a:t> need to be adjacent.</a:t>
            </a:r>
          </a:p>
        </p:txBody>
      </p:sp>
    </p:spTree>
    <p:extLst>
      <p:ext uri="{BB962C8B-B14F-4D97-AF65-F5344CB8AC3E}">
        <p14:creationId xmlns:p14="http://schemas.microsoft.com/office/powerpoint/2010/main" val="222034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9F3262E7-5A09-45BB-BF2B-F31C93CB6F8E}" type="slidenum">
              <a:rPr lang="en-US" altLang="zh-CN" sz="1400">
                <a:latin typeface="Times New Roman" panose="02020603050405020304" pitchFamily="18" charset="0"/>
              </a:rPr>
              <a:pPr algn="r" eaLnBrk="1" hangingPunct="1"/>
              <a:t>26</a:t>
            </a:fld>
            <a:endParaRPr lang="zh-CN" altLang="en-US" sz="1400">
              <a:latin typeface="Times New Roman" panose="02020603050405020304" pitchFamily="18" charset="0"/>
            </a:endParaRPr>
          </a:p>
        </p:txBody>
      </p:sp>
      <p:sp>
        <p:nvSpPr>
          <p:cNvPr id="54275" name="Rectangle 2"/>
          <p:cNvSpPr>
            <a:spLocks noGrp="1" noChangeArrowheads="1"/>
          </p:cNvSpPr>
          <p:nvPr>
            <p:ph type="title" idx="4294967295"/>
          </p:nvPr>
        </p:nvSpPr>
        <p:spPr>
          <a:xfrm>
            <a:off x="457200" y="122366"/>
            <a:ext cx="8152688" cy="1059072"/>
          </a:xfrm>
        </p:spPr>
        <p:txBody>
          <a:bodyPr/>
          <a:lstStyle/>
          <a:p>
            <a:pPr algn="ctr" eaLnBrk="1" hangingPunct="1"/>
            <a:r>
              <a:rPr lang="en-US" altLang="zh-CN" b="1" dirty="0"/>
              <a:t>How to determine block size</a:t>
            </a:r>
            <a:r>
              <a:rPr lang="zh-CN" altLang="en-US" b="1" dirty="0"/>
              <a:t>？</a:t>
            </a:r>
            <a:endParaRPr lang="en-US" altLang="zh-CN" b="1" dirty="0"/>
          </a:p>
        </p:txBody>
      </p:sp>
      <p:sp>
        <p:nvSpPr>
          <p:cNvPr id="54276" name="Rectangle 3"/>
          <p:cNvSpPr>
            <a:spLocks noGrp="1" noChangeArrowheads="1"/>
          </p:cNvSpPr>
          <p:nvPr>
            <p:ph type="body" idx="4294967295"/>
          </p:nvPr>
        </p:nvSpPr>
        <p:spPr>
          <a:xfrm>
            <a:off x="305594" y="1218525"/>
            <a:ext cx="8534400" cy="5149850"/>
          </a:xfrm>
        </p:spPr>
        <p:txBody>
          <a:bodyPr>
            <a:normAutofit/>
          </a:bodyPr>
          <a:lstStyle/>
          <a:p>
            <a:pPr eaLnBrk="1" hangingPunct="1">
              <a:lnSpc>
                <a:spcPct val="150000"/>
              </a:lnSpc>
              <a:buFont typeface="Wingdings" panose="05000000000000000000" pitchFamily="2" charset="2"/>
              <a:buChar char="l"/>
            </a:pPr>
            <a:r>
              <a:rPr lang="en-US" altLang="zh-CN" sz="2800" b="1" dirty="0"/>
              <a:t>When block size increase, disk space utilization decrease </a:t>
            </a:r>
          </a:p>
          <a:p>
            <a:pPr marL="400050" lvl="1" indent="0">
              <a:lnSpc>
                <a:spcPct val="150000"/>
              </a:lnSpc>
              <a:buNone/>
            </a:pPr>
            <a:r>
              <a:rPr lang="en-US" altLang="zh-CN" sz="2400" dirty="0"/>
              <a:t>Internal fragmentation, space efficiency decrease</a:t>
            </a:r>
          </a:p>
          <a:p>
            <a:pPr eaLnBrk="1" hangingPunct="1">
              <a:lnSpc>
                <a:spcPct val="150000"/>
              </a:lnSpc>
              <a:buFont typeface="Wingdings" panose="05000000000000000000" pitchFamily="2" charset="2"/>
              <a:buChar char="l"/>
            </a:pPr>
            <a:r>
              <a:rPr lang="en-US" altLang="zh-CN" sz="2800" b="1" dirty="0"/>
              <a:t>When block size decrease, data transfer rate decrease</a:t>
            </a:r>
          </a:p>
          <a:p>
            <a:pPr marL="400050" lvl="1" indent="0">
              <a:lnSpc>
                <a:spcPct val="150000"/>
              </a:lnSpc>
              <a:buNone/>
            </a:pPr>
            <a:r>
              <a:rPr lang="en-US" altLang="zh-CN" sz="2400" dirty="0"/>
              <a:t>Time efficiency decrease</a:t>
            </a:r>
          </a:p>
          <a:p>
            <a:pPr marL="0" indent="0" eaLnBrk="1" hangingPunct="1">
              <a:lnSpc>
                <a:spcPct val="150000"/>
              </a:lnSpc>
              <a:buNone/>
            </a:pPr>
            <a:r>
              <a:rPr lang="en-US" altLang="zh-CN" sz="2400" dirty="0"/>
              <a:t>     usual size k = 512bytes, 1k (UNIX), or 2k</a:t>
            </a:r>
          </a:p>
        </p:txBody>
      </p:sp>
    </p:spTree>
    <p:extLst>
      <p:ext uri="{BB962C8B-B14F-4D97-AF65-F5344CB8AC3E}">
        <p14:creationId xmlns:p14="http://schemas.microsoft.com/office/powerpoint/2010/main" val="2975043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900AF9EA-3552-4A09-AC5A-5764D40257CC}" type="slidenum">
              <a:rPr lang="en-US" altLang="zh-CN" sz="1400">
                <a:latin typeface="Times New Roman" panose="02020603050405020304" pitchFamily="18" charset="0"/>
              </a:rPr>
              <a:pPr algn="r" eaLnBrk="1" hangingPunct="1"/>
              <a:t>27</a:t>
            </a:fld>
            <a:endParaRPr lang="zh-CN" altLang="en-US" sz="1400">
              <a:latin typeface="Times New Roman" panose="02020603050405020304" pitchFamily="18" charset="0"/>
            </a:endParaRPr>
          </a:p>
        </p:txBody>
      </p:sp>
      <p:sp>
        <p:nvSpPr>
          <p:cNvPr id="56323" name="Rectangle 2"/>
          <p:cNvSpPr>
            <a:spLocks noGrp="1" noChangeArrowheads="1"/>
          </p:cNvSpPr>
          <p:nvPr>
            <p:ph type="title" idx="4294967295"/>
          </p:nvPr>
        </p:nvSpPr>
        <p:spPr>
          <a:xfrm>
            <a:off x="451644" y="118319"/>
            <a:ext cx="8243248" cy="1325563"/>
          </a:xfrm>
        </p:spPr>
        <p:txBody>
          <a:bodyPr>
            <a:normAutofit/>
          </a:bodyPr>
          <a:lstStyle/>
          <a:p>
            <a:pPr algn="ctr" eaLnBrk="1" hangingPunct="1"/>
            <a:r>
              <a:rPr lang="en-US" altLang="zh-CN" sz="3800" b="1" dirty="0"/>
              <a:t>Disk Space Management</a:t>
            </a:r>
          </a:p>
        </p:txBody>
      </p:sp>
      <p:sp>
        <p:nvSpPr>
          <p:cNvPr id="56324" name="Rectangle 3"/>
          <p:cNvSpPr>
            <a:spLocks noGrp="1" noChangeArrowheads="1"/>
          </p:cNvSpPr>
          <p:nvPr>
            <p:ph type="body" idx="4294967295"/>
          </p:nvPr>
        </p:nvSpPr>
        <p:spPr>
          <a:xfrm>
            <a:off x="779855" y="5084294"/>
            <a:ext cx="8178028" cy="1473493"/>
          </a:xfrm>
        </p:spPr>
        <p:txBody>
          <a:bodyPr>
            <a:normAutofit/>
          </a:bodyPr>
          <a:lstStyle/>
          <a:p>
            <a:pPr marL="0" indent="0" eaLnBrk="1" hangingPunct="1">
              <a:lnSpc>
                <a:spcPct val="90000"/>
              </a:lnSpc>
              <a:buNone/>
            </a:pPr>
            <a:r>
              <a:rPr lang="zh-CN" altLang="en-US" sz="2800" dirty="0"/>
              <a:t>Dark line gives data rate of a disk</a:t>
            </a:r>
          </a:p>
          <a:p>
            <a:pPr marL="0" indent="0" eaLnBrk="1" hangingPunct="1">
              <a:lnSpc>
                <a:spcPct val="90000"/>
              </a:lnSpc>
              <a:buNone/>
            </a:pPr>
            <a:r>
              <a:rPr lang="zh-CN" altLang="en-US" sz="2800" dirty="0"/>
              <a:t>Dotted line gives disk space efficiency </a:t>
            </a:r>
            <a:r>
              <a:rPr lang="en-US" altLang="zh-CN" sz="2800" dirty="0"/>
              <a:t>(The</a:t>
            </a:r>
            <a:r>
              <a:rPr lang="zh-CN" altLang="en-US" sz="2800" dirty="0"/>
              <a:t> </a:t>
            </a:r>
            <a:r>
              <a:rPr lang="en-US" altLang="zh-CN" sz="2800" dirty="0"/>
              <a:t>size of each file</a:t>
            </a:r>
            <a:r>
              <a:rPr lang="zh-CN" altLang="en-US" sz="2800" dirty="0"/>
              <a:t> </a:t>
            </a:r>
            <a:r>
              <a:rPr lang="en-US" altLang="zh-CN" sz="2800" dirty="0"/>
              <a:t>is</a:t>
            </a:r>
            <a:r>
              <a:rPr lang="zh-CN" altLang="en-US" sz="2800" dirty="0"/>
              <a:t> </a:t>
            </a:r>
            <a:r>
              <a:rPr lang="en-US" altLang="zh-CN" sz="2800" dirty="0"/>
              <a:t>2K)</a:t>
            </a:r>
            <a:endParaRPr lang="zh-CN" altLang="en-US" sz="2800" dirty="0"/>
          </a:p>
          <a:p>
            <a:pPr eaLnBrk="1" hangingPunct="1">
              <a:lnSpc>
                <a:spcPct val="90000"/>
              </a:lnSpc>
            </a:pPr>
            <a:endParaRPr lang="zh-CN" altLang="en-US" sz="2800" dirty="0"/>
          </a:p>
        </p:txBody>
      </p:sp>
      <p:pic>
        <p:nvPicPr>
          <p:cNvPr id="56325" name="Picture 4" descr="6-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44" y="1403350"/>
            <a:ext cx="846455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ctangle 5"/>
          <p:cNvSpPr>
            <a:spLocks noChangeArrowheads="1"/>
          </p:cNvSpPr>
          <p:nvPr/>
        </p:nvSpPr>
        <p:spPr bwMode="auto">
          <a:xfrm>
            <a:off x="3710783" y="4545013"/>
            <a:ext cx="1654175" cy="292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Helvetica" panose="020B0604020202020204" pitchFamily="34" charset="0"/>
            </a:endParaRPr>
          </a:p>
        </p:txBody>
      </p:sp>
      <p:sp>
        <p:nvSpPr>
          <p:cNvPr id="56327" name="Text Box 6"/>
          <p:cNvSpPr txBox="1">
            <a:spLocks noChangeArrowheads="1"/>
          </p:cNvSpPr>
          <p:nvPr/>
        </p:nvSpPr>
        <p:spPr bwMode="auto">
          <a:xfrm>
            <a:off x="3972720" y="4583113"/>
            <a:ext cx="1096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ahoma" panose="020B0604030504040204" pitchFamily="34" charset="0"/>
              </a:rPr>
              <a:t>Block size</a:t>
            </a:r>
            <a:endParaRPr lang="en-US" altLang="zh-CN" sz="3200">
              <a:latin typeface="Times New Roman" panose="02020603050405020304" pitchFamily="18" charset="0"/>
            </a:endParaRPr>
          </a:p>
        </p:txBody>
      </p:sp>
    </p:spTree>
    <p:extLst>
      <p:ext uri="{BB962C8B-B14F-4D97-AF65-F5344CB8AC3E}">
        <p14:creationId xmlns:p14="http://schemas.microsoft.com/office/powerpoint/2010/main" val="797432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49734956-B420-4698-A8CC-A4F8973D6D9A}" type="slidenum">
              <a:rPr lang="en-US" altLang="zh-CN" sz="1400">
                <a:latin typeface="Times New Roman" panose="02020603050405020304" pitchFamily="18" charset="0"/>
              </a:rPr>
              <a:pPr algn="r" eaLnBrk="1" hangingPunct="1"/>
              <a:t>28</a:t>
            </a:fld>
            <a:endParaRPr lang="zh-CN" altLang="en-US" sz="1400">
              <a:latin typeface="Times New Roman" panose="02020603050405020304" pitchFamily="18" charset="0"/>
            </a:endParaRPr>
          </a:p>
        </p:txBody>
      </p:sp>
      <p:sp>
        <p:nvSpPr>
          <p:cNvPr id="59395" name="Rectangle 2"/>
          <p:cNvSpPr>
            <a:spLocks noGrp="1" noChangeArrowheads="1"/>
          </p:cNvSpPr>
          <p:nvPr>
            <p:ph type="title" idx="4294967295"/>
          </p:nvPr>
        </p:nvSpPr>
        <p:spPr>
          <a:xfrm>
            <a:off x="774124" y="89997"/>
            <a:ext cx="7888070" cy="1237098"/>
          </a:xfrm>
        </p:spPr>
        <p:txBody>
          <a:bodyPr>
            <a:normAutofit/>
          </a:bodyPr>
          <a:lstStyle/>
          <a:p>
            <a:pPr algn="ctr"/>
            <a:r>
              <a:rPr lang="en-US" altLang="zh-CN" sz="3800" b="1" dirty="0"/>
              <a:t>Keeping Track of Free Blocks </a:t>
            </a:r>
          </a:p>
        </p:txBody>
      </p:sp>
      <p:graphicFrame>
        <p:nvGraphicFramePr>
          <p:cNvPr id="59397" name="Object 5"/>
          <p:cNvGraphicFramePr>
            <a:graphicFrameLocks noChangeAspect="1"/>
          </p:cNvGraphicFramePr>
          <p:nvPr/>
        </p:nvGraphicFramePr>
        <p:xfrm>
          <a:off x="7152910" y="2148591"/>
          <a:ext cx="1608137" cy="2879725"/>
        </p:xfrm>
        <a:graphic>
          <a:graphicData uri="http://schemas.openxmlformats.org/presentationml/2006/ole">
            <mc:AlternateContent xmlns:mc="http://schemas.openxmlformats.org/markup-compatibility/2006">
              <mc:Choice xmlns:v="urn:schemas-microsoft-com:vml" Requires="v">
                <p:oleObj spid="_x0000_s1037" name="BMP 图像" r:id="rId3" imgW="1359720" imgH="2830680" progId="Paint.Picture">
                  <p:embed/>
                </p:oleObj>
              </mc:Choice>
              <mc:Fallback>
                <p:oleObj name="BMP 图像" r:id="rId3" imgW="1359720" imgH="2830680" progId="Paint.Picture">
                  <p:embed/>
                  <p:pic>
                    <p:nvPicPr>
                      <p:cNvPr id="59397" name="Object 5"/>
                      <p:cNvPicPr>
                        <a:picLocks noChangeAspect="1" noChangeArrowheads="1"/>
                      </p:cNvPicPr>
                      <p:nvPr/>
                    </p:nvPicPr>
                    <p:blipFill>
                      <a:blip r:embed="rId4"/>
                      <a:srcRect/>
                      <a:stretch>
                        <a:fillRect/>
                      </a:stretch>
                    </p:blipFill>
                    <p:spPr bwMode="auto">
                      <a:xfrm>
                        <a:off x="7152910" y="2148591"/>
                        <a:ext cx="1608137" cy="2879725"/>
                      </a:xfrm>
                      <a:prstGeom prst="rect">
                        <a:avLst/>
                      </a:prstGeom>
                      <a:noFill/>
                      <a:ln>
                        <a:noFill/>
                      </a:ln>
                    </p:spPr>
                  </p:pic>
                </p:oleObj>
              </mc:Fallback>
            </mc:AlternateContent>
          </a:graphicData>
        </a:graphic>
      </p:graphicFrame>
      <p:sp>
        <p:nvSpPr>
          <p:cNvPr id="2" name="矩形 1"/>
          <p:cNvSpPr/>
          <p:nvPr/>
        </p:nvSpPr>
        <p:spPr>
          <a:xfrm>
            <a:off x="289067" y="1258489"/>
            <a:ext cx="8393067" cy="523220"/>
          </a:xfrm>
          <a:prstGeom prst="rect">
            <a:avLst/>
          </a:prstGeom>
        </p:spPr>
        <p:txBody>
          <a:bodyPr wrap="none">
            <a:spAutoFit/>
          </a:bodyPr>
          <a:lstStyle/>
          <a:p>
            <a:pPr marL="342900" indent="-342900">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Use bit-map: </a:t>
            </a:r>
            <a:r>
              <a:rPr lang="en-US" altLang="zh-CN" sz="2800" dirty="0">
                <a:latin typeface="Times New Roman" panose="02020603050405020304" pitchFamily="18" charset="0"/>
                <a:cs typeface="Times New Roman" panose="02020603050405020304" pitchFamily="18" charset="0"/>
              </a:rPr>
              <a:t> Free blocks -&gt;1,  Allocated blocks -&gt;  0</a:t>
            </a:r>
            <a:endParaRPr lang="zh-CN" altLang="en-US" sz="28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5A5AD37-9306-4098-92A6-EFAFFD2567E9}"/>
              </a:ext>
            </a:extLst>
          </p:cNvPr>
          <p:cNvSpPr txBox="1"/>
          <p:nvPr/>
        </p:nvSpPr>
        <p:spPr>
          <a:xfrm>
            <a:off x="289067" y="1781709"/>
            <a:ext cx="6633796" cy="3313856"/>
          </a:xfrm>
          <a:prstGeom prst="rect">
            <a:avLst/>
          </a:prstGeom>
          <a:noFill/>
        </p:spPr>
        <p:txBody>
          <a:bodyPr wrap="square">
            <a:spAutoFit/>
          </a:bodyPr>
          <a:lstStyle/>
          <a:p>
            <a:pPr eaLnBrk="1" hangingPunct="1">
              <a:lnSpc>
                <a:spcPct val="120000"/>
              </a:lnSpc>
            </a:pPr>
            <a:r>
              <a:rPr lang="en-US" altLang="zh-CN" sz="2800" dirty="0"/>
              <a:t>    A disk with (n) blocks requires a bitmap with (n) bits</a:t>
            </a:r>
          </a:p>
          <a:p>
            <a:pPr lvl="1" eaLnBrk="1" hangingPunct="1">
              <a:lnSpc>
                <a:spcPct val="120000"/>
              </a:lnSpc>
              <a:buFont typeface="Wingdings" panose="05000000000000000000" pitchFamily="2" charset="2"/>
              <a:buChar char="ü"/>
            </a:pPr>
            <a:r>
              <a:rPr lang="en-US" altLang="zh-CN" sz="2400" dirty="0"/>
              <a:t>Free blocks are represented by 1's</a:t>
            </a:r>
          </a:p>
          <a:p>
            <a:pPr lvl="1" eaLnBrk="1" hangingPunct="1">
              <a:lnSpc>
                <a:spcPct val="120000"/>
              </a:lnSpc>
              <a:buFont typeface="Wingdings" panose="05000000000000000000" pitchFamily="2" charset="2"/>
              <a:buChar char="ü"/>
            </a:pPr>
            <a:r>
              <a:rPr lang="en-US" altLang="zh-CN" sz="2400" dirty="0"/>
              <a:t>Allocated blocks represented by 0's</a:t>
            </a:r>
          </a:p>
          <a:p>
            <a:pPr lvl="1" eaLnBrk="1" hangingPunct="1">
              <a:lnSpc>
                <a:spcPct val="120000"/>
              </a:lnSpc>
              <a:buFont typeface="Wingdings" panose="05000000000000000000" pitchFamily="2" charset="2"/>
              <a:buChar char="ü"/>
            </a:pPr>
            <a:r>
              <a:rPr lang="en-US" altLang="zh-CN" sz="2400" dirty="0"/>
              <a:t>16GB disk has 2</a:t>
            </a:r>
            <a:r>
              <a:rPr lang="en-US" altLang="zh-CN" sz="2400" baseline="30000" dirty="0"/>
              <a:t>24 </a:t>
            </a:r>
            <a:r>
              <a:rPr lang="en-US" altLang="zh-CN" sz="2400" dirty="0"/>
              <a:t>1-KB and requires 2</a:t>
            </a:r>
            <a:r>
              <a:rPr lang="en-US" altLang="zh-CN" sz="2400" baseline="30000" dirty="0"/>
              <a:t>24</a:t>
            </a:r>
            <a:r>
              <a:rPr lang="en-US" altLang="zh-CN" sz="2400" dirty="0"/>
              <a:t> bits </a:t>
            </a:r>
            <a:r>
              <a:rPr lang="en-US" altLang="zh-CN" sz="2400" dirty="0">
                <a:sym typeface="Wingdings" panose="05000000000000000000" pitchFamily="2" charset="2"/>
              </a:rPr>
              <a:t></a:t>
            </a:r>
            <a:r>
              <a:rPr lang="en-US" altLang="zh-CN" sz="2400" dirty="0"/>
              <a:t> 2048 blocks</a:t>
            </a:r>
          </a:p>
          <a:p>
            <a:pPr lvl="1" eaLnBrk="1" hangingPunct="1">
              <a:lnSpc>
                <a:spcPct val="120000"/>
              </a:lnSpc>
              <a:buFont typeface="Wingdings" panose="05000000000000000000" pitchFamily="2" charset="2"/>
              <a:buChar char="ü"/>
            </a:pPr>
            <a:r>
              <a:rPr lang="en-US" altLang="zh-CN" sz="2400" dirty="0"/>
              <a:t>Using a linked list = 2</a:t>
            </a:r>
            <a:r>
              <a:rPr lang="en-US" altLang="zh-CN" sz="2400" baseline="30000" dirty="0"/>
              <a:t>24</a:t>
            </a:r>
            <a:r>
              <a:rPr lang="en-US" altLang="zh-CN" sz="2400" dirty="0"/>
              <a:t>/255 = 65793 blocks. </a:t>
            </a:r>
          </a:p>
        </p:txBody>
      </p:sp>
    </p:spTree>
    <p:extLst>
      <p:ext uri="{BB962C8B-B14F-4D97-AF65-F5344CB8AC3E}">
        <p14:creationId xmlns:p14="http://schemas.microsoft.com/office/powerpoint/2010/main" val="1605793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49734956-B420-4698-A8CC-A4F8973D6D9A}" type="slidenum">
              <a:rPr lang="en-US" altLang="zh-CN" sz="1400">
                <a:latin typeface="Times New Roman" panose="02020603050405020304" pitchFamily="18" charset="0"/>
              </a:rPr>
              <a:pPr algn="r" eaLnBrk="1" hangingPunct="1"/>
              <a:t>29</a:t>
            </a:fld>
            <a:endParaRPr lang="zh-CN" altLang="en-US" sz="1400">
              <a:latin typeface="Times New Roman" panose="02020603050405020304" pitchFamily="18" charset="0"/>
            </a:endParaRPr>
          </a:p>
        </p:txBody>
      </p:sp>
      <p:sp>
        <p:nvSpPr>
          <p:cNvPr id="59395" name="Rectangle 2"/>
          <p:cNvSpPr>
            <a:spLocks noGrp="1" noChangeArrowheads="1"/>
          </p:cNvSpPr>
          <p:nvPr>
            <p:ph type="title" idx="4294967295"/>
          </p:nvPr>
        </p:nvSpPr>
        <p:spPr>
          <a:xfrm>
            <a:off x="774124" y="89997"/>
            <a:ext cx="7888070" cy="1237098"/>
          </a:xfrm>
        </p:spPr>
        <p:txBody>
          <a:bodyPr>
            <a:normAutofit/>
          </a:bodyPr>
          <a:lstStyle/>
          <a:p>
            <a:pPr algn="ctr"/>
            <a:r>
              <a:rPr lang="en-US" altLang="zh-CN" sz="3800" b="1" dirty="0"/>
              <a:t>Keeping Track of Free Blocks </a:t>
            </a:r>
          </a:p>
        </p:txBody>
      </p:sp>
      <p:graphicFrame>
        <p:nvGraphicFramePr>
          <p:cNvPr id="59397" name="Object 5"/>
          <p:cNvGraphicFramePr>
            <a:graphicFrameLocks noChangeAspect="1"/>
          </p:cNvGraphicFramePr>
          <p:nvPr/>
        </p:nvGraphicFramePr>
        <p:xfrm>
          <a:off x="1772749" y="3525838"/>
          <a:ext cx="3908425" cy="3001962"/>
        </p:xfrm>
        <a:graphic>
          <a:graphicData uri="http://schemas.openxmlformats.org/presentationml/2006/ole">
            <mc:AlternateContent xmlns:mc="http://schemas.openxmlformats.org/markup-compatibility/2006">
              <mc:Choice xmlns:v="urn:schemas-microsoft-com:vml" Requires="v">
                <p:oleObj spid="_x0000_s2061" name="BMP 图像" r:id="rId3" imgW="3307680" imgH="2949840" progId="Paint.Picture">
                  <p:embed/>
                </p:oleObj>
              </mc:Choice>
              <mc:Fallback>
                <p:oleObj name="BMP 图像" r:id="rId3" imgW="3307680" imgH="2949840" progId="Paint.Picture">
                  <p:embed/>
                  <p:pic>
                    <p:nvPicPr>
                      <p:cNvPr id="59397" name="Object 5"/>
                      <p:cNvPicPr>
                        <a:picLocks noChangeAspect="1" noChangeArrowheads="1"/>
                      </p:cNvPicPr>
                      <p:nvPr/>
                    </p:nvPicPr>
                    <p:blipFill>
                      <a:blip r:embed="rId4"/>
                      <a:srcRect/>
                      <a:stretch>
                        <a:fillRect/>
                      </a:stretch>
                    </p:blipFill>
                    <p:spPr bwMode="auto">
                      <a:xfrm>
                        <a:off x="1772749" y="3525838"/>
                        <a:ext cx="3908425" cy="3001962"/>
                      </a:xfrm>
                      <a:prstGeom prst="rect">
                        <a:avLst/>
                      </a:prstGeom>
                      <a:noFill/>
                      <a:ln>
                        <a:noFill/>
                      </a:ln>
                    </p:spPr>
                  </p:pic>
                </p:oleObj>
              </mc:Fallback>
            </mc:AlternateContent>
          </a:graphicData>
        </a:graphic>
      </p:graphicFrame>
      <p:sp>
        <p:nvSpPr>
          <p:cNvPr id="2" name="矩形 1"/>
          <p:cNvSpPr/>
          <p:nvPr/>
        </p:nvSpPr>
        <p:spPr>
          <a:xfrm>
            <a:off x="289067" y="1258489"/>
            <a:ext cx="7016151" cy="954107"/>
          </a:xfrm>
          <a:prstGeom prst="rect">
            <a:avLst/>
          </a:prstGeom>
        </p:spPr>
        <p:txBody>
          <a:bodyPr wrap="none">
            <a:spAutoFit/>
          </a:bodyPr>
          <a:lstStyle/>
          <a:p>
            <a:pPr marL="342900" indent="-342900">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Use linked list of disk blocks:</a:t>
            </a:r>
            <a:r>
              <a:rPr lang="en-US" altLang="zh-CN" sz="2800" dirty="0">
                <a:latin typeface="Times New Roman" panose="02020603050405020304" pitchFamily="18" charset="0"/>
                <a:cs typeface="Times New Roman" panose="02020603050405020304" pitchFamily="18" charset="0"/>
              </a:rPr>
              <a:t> </a:t>
            </a:r>
          </a:p>
          <a:p>
            <a:r>
              <a:rPr lang="en-US" altLang="zh-CN" sz="2800" dirty="0">
                <a:latin typeface="Times New Roman" panose="02020603050405020304" pitchFamily="18" charset="0"/>
                <a:cs typeface="Times New Roman" panose="02020603050405020304" pitchFamily="18" charset="0"/>
              </a:rPr>
              <a:t>With 1 KB block and 32-bit disk block number.</a:t>
            </a:r>
          </a:p>
        </p:txBody>
      </p:sp>
      <p:sp>
        <p:nvSpPr>
          <p:cNvPr id="7" name="文本框 6">
            <a:extLst>
              <a:ext uri="{FF2B5EF4-FFF2-40B4-BE49-F238E27FC236}">
                <a16:creationId xmlns:a16="http://schemas.microsoft.com/office/drawing/2014/main" id="{08712B1C-80E5-4423-A98F-D89935EF744E}"/>
              </a:ext>
            </a:extLst>
          </p:cNvPr>
          <p:cNvSpPr txBox="1"/>
          <p:nvPr/>
        </p:nvSpPr>
        <p:spPr>
          <a:xfrm>
            <a:off x="290295" y="2052638"/>
            <a:ext cx="8855727" cy="1487010"/>
          </a:xfrm>
          <a:prstGeom prst="rect">
            <a:avLst/>
          </a:prstGeom>
          <a:noFill/>
        </p:spPr>
        <p:txBody>
          <a:bodyPr wrap="square">
            <a:spAutoFit/>
          </a:bodyPr>
          <a:lstStyle/>
          <a:p>
            <a:pPr eaLnBrk="1" hangingPunct="1">
              <a:lnSpc>
                <a:spcPct val="120000"/>
              </a:lnSpc>
            </a:pPr>
            <a:r>
              <a:rPr lang="en-US" altLang="zh-CN" sz="2800" dirty="0"/>
              <a:t>Each block holds as many free disk block numbers as will fit. </a:t>
            </a:r>
            <a:r>
              <a:rPr lang="en-US" altLang="zh-CN" sz="2100" dirty="0">
                <a:sym typeface="Wingdings" panose="05000000000000000000" pitchFamily="2" charset="2"/>
              </a:rPr>
              <a:t></a:t>
            </a:r>
            <a:r>
              <a:rPr lang="en-US" altLang="zh-CN" sz="2100" dirty="0"/>
              <a:t> 1024 * 8/32 = 256 disk block numbers </a:t>
            </a:r>
            <a:r>
              <a:rPr lang="en-US" altLang="zh-CN" sz="2100" dirty="0">
                <a:sym typeface="Wingdings" panose="05000000000000000000" pitchFamily="2" charset="2"/>
              </a:rPr>
              <a:t></a:t>
            </a:r>
            <a:r>
              <a:rPr lang="en-US" altLang="zh-CN" sz="2100" dirty="0"/>
              <a:t> 255 free blocks (and) 1 next block pointer. </a:t>
            </a:r>
          </a:p>
        </p:txBody>
      </p:sp>
    </p:spTree>
    <p:extLst>
      <p:ext uri="{BB962C8B-B14F-4D97-AF65-F5344CB8AC3E}">
        <p14:creationId xmlns:p14="http://schemas.microsoft.com/office/powerpoint/2010/main" val="307653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F45381BA-9D51-49B9-906A-4420B5A0D70F}" type="slidenum">
              <a:rPr lang="en-US" altLang="zh-CN" sz="1400">
                <a:latin typeface="Times New Roman" panose="02020603050405020304" pitchFamily="18" charset="0"/>
              </a:rPr>
              <a:pPr algn="r"/>
              <a:t>3</a:t>
            </a:fld>
            <a:endParaRPr lang="zh-CN" altLang="en-US" sz="1400">
              <a:latin typeface="Times New Roman" panose="02020603050405020304" pitchFamily="18" charset="0"/>
            </a:endParaRPr>
          </a:p>
        </p:txBody>
      </p:sp>
      <p:sp>
        <p:nvSpPr>
          <p:cNvPr id="25602" name="Rectangle 2"/>
          <p:cNvSpPr>
            <a:spLocks noGrp="1" noChangeArrowheads="1"/>
          </p:cNvSpPr>
          <p:nvPr>
            <p:ph type="title" idx="4294967295"/>
          </p:nvPr>
        </p:nvSpPr>
        <p:spPr>
          <a:xfrm>
            <a:off x="445062" y="129473"/>
            <a:ext cx="8217132" cy="909638"/>
          </a:xfrm>
        </p:spPr>
        <p:txBody>
          <a:bodyPr>
            <a:normAutofit/>
          </a:bodyPr>
          <a:lstStyle/>
          <a:p>
            <a:pPr algn="ctr" eaLnBrk="1" hangingPunct="1"/>
            <a:r>
              <a:rPr lang="en-US" altLang="zh-CN" sz="3800" b="1" dirty="0"/>
              <a:t>File System Layout</a:t>
            </a:r>
          </a:p>
        </p:txBody>
      </p:sp>
      <p:sp>
        <p:nvSpPr>
          <p:cNvPr id="25603" name="Rectangle 3"/>
          <p:cNvSpPr>
            <a:spLocks noGrp="1" noChangeArrowheads="1"/>
          </p:cNvSpPr>
          <p:nvPr>
            <p:ph type="body" idx="4294967295"/>
          </p:nvPr>
        </p:nvSpPr>
        <p:spPr>
          <a:xfrm>
            <a:off x="305594" y="1150938"/>
            <a:ext cx="8534400" cy="5294312"/>
          </a:xfrm>
        </p:spPr>
        <p:txBody>
          <a:bodyPr/>
          <a:lstStyle/>
          <a:p>
            <a:pPr eaLnBrk="1" hangingPunct="1">
              <a:buFont typeface="Wingdings" panose="05000000000000000000" pitchFamily="2" charset="2"/>
              <a:buChar char="l"/>
            </a:pPr>
            <a:r>
              <a:rPr lang="en-US" altLang="zh-CN" sz="2800" b="1" dirty="0"/>
              <a:t>File system layout:</a:t>
            </a:r>
          </a:p>
          <a:p>
            <a:pPr lvl="1" eaLnBrk="1" hangingPunct="1">
              <a:lnSpc>
                <a:spcPct val="150000"/>
              </a:lnSpc>
              <a:buFont typeface="Wingdings" panose="05000000000000000000" pitchFamily="2" charset="2"/>
              <a:buChar char="p"/>
            </a:pPr>
            <a:r>
              <a:rPr lang="en-US" altLang="zh-CN" sz="2400" dirty="0"/>
              <a:t>MBR (Master Boot Record) is used to boot the computer.</a:t>
            </a:r>
          </a:p>
          <a:p>
            <a:pPr lvl="1" eaLnBrk="1" hangingPunct="1">
              <a:lnSpc>
                <a:spcPct val="150000"/>
              </a:lnSpc>
              <a:buFont typeface="Wingdings" panose="05000000000000000000" pitchFamily="2" charset="2"/>
              <a:buChar char="p"/>
            </a:pPr>
            <a:r>
              <a:rPr lang="en-US" altLang="zh-CN" sz="2400" dirty="0"/>
              <a:t>The partition table gives the starting and ending addresses of each partition.</a:t>
            </a:r>
          </a:p>
          <a:p>
            <a:pPr lvl="1" eaLnBrk="1" hangingPunct="1"/>
            <a:endParaRPr lang="zh-CN" altLang="en-US" sz="2000" dirty="0"/>
          </a:p>
        </p:txBody>
      </p:sp>
      <p:pic>
        <p:nvPicPr>
          <p:cNvPr id="5" name="Picture 4" descr="6-11"/>
          <p:cNvPicPr>
            <a:picLocks noChangeAspect="1" noChangeArrowheads="1"/>
          </p:cNvPicPr>
          <p:nvPr/>
        </p:nvPicPr>
        <p:blipFill rotWithShape="1">
          <a:blip r:embed="rId2">
            <a:extLst>
              <a:ext uri="{28A0092B-C50C-407E-A947-70E740481C1C}">
                <a14:useLocalDpi xmlns:a14="http://schemas.microsoft.com/office/drawing/2010/main" val="0"/>
              </a:ext>
            </a:extLst>
          </a:blip>
          <a:srcRect r="25" b="49240"/>
          <a:stretch/>
        </p:blipFill>
        <p:spPr bwMode="auto">
          <a:xfrm>
            <a:off x="694713" y="3862411"/>
            <a:ext cx="7756161" cy="163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770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A2509D1D-95F0-4C98-AA38-32FAECB91492}" type="slidenum">
              <a:rPr lang="en-US" altLang="zh-CN" sz="1400">
                <a:latin typeface="Times New Roman" panose="02020603050405020304" pitchFamily="18" charset="0"/>
              </a:rPr>
              <a:pPr algn="r" eaLnBrk="1" hangingPunct="1"/>
              <a:t>30</a:t>
            </a:fld>
            <a:endParaRPr lang="zh-CN" altLang="en-US" sz="1400">
              <a:latin typeface="Times New Roman" panose="02020603050405020304" pitchFamily="18" charset="0"/>
            </a:endParaRPr>
          </a:p>
        </p:txBody>
      </p:sp>
      <p:sp>
        <p:nvSpPr>
          <p:cNvPr id="60419" name="Rectangle 2"/>
          <p:cNvSpPr>
            <a:spLocks noGrp="1" noChangeArrowheads="1"/>
          </p:cNvSpPr>
          <p:nvPr>
            <p:ph type="title" idx="4294967295"/>
          </p:nvPr>
        </p:nvSpPr>
        <p:spPr>
          <a:xfrm>
            <a:off x="659716" y="110227"/>
            <a:ext cx="7888070" cy="1325563"/>
          </a:xfrm>
        </p:spPr>
        <p:txBody>
          <a:bodyPr>
            <a:normAutofit/>
          </a:bodyPr>
          <a:lstStyle/>
          <a:p>
            <a:pPr algn="ctr" eaLnBrk="1" hangingPunct="1"/>
            <a:r>
              <a:rPr lang="en-US" altLang="zh-CN" sz="3800" b="1" dirty="0"/>
              <a:t>Disk Space Management</a:t>
            </a:r>
          </a:p>
        </p:txBody>
      </p:sp>
      <p:sp>
        <p:nvSpPr>
          <p:cNvPr id="60420" name="Rectangle 3"/>
          <p:cNvSpPr>
            <a:spLocks noGrp="1" noChangeArrowheads="1"/>
          </p:cNvSpPr>
          <p:nvPr>
            <p:ph type="body" idx="4294967295"/>
          </p:nvPr>
        </p:nvSpPr>
        <p:spPr>
          <a:xfrm>
            <a:off x="280195" y="4323505"/>
            <a:ext cx="8647113" cy="2649537"/>
          </a:xfrm>
        </p:spPr>
        <p:txBody>
          <a:bodyPr>
            <a:noAutofit/>
          </a:bodyPr>
          <a:lstStyle/>
          <a:p>
            <a:pPr eaLnBrk="1" hangingPunct="1">
              <a:lnSpc>
                <a:spcPct val="90000"/>
              </a:lnSpc>
              <a:buFont typeface="Arial" panose="020B0604020202020204" pitchFamily="34" charset="0"/>
              <a:buNone/>
            </a:pPr>
            <a:r>
              <a:rPr lang="zh-CN" altLang="en-US" sz="2600" dirty="0"/>
              <a:t>(</a:t>
            </a:r>
            <a:r>
              <a:rPr lang="en-US" altLang="zh-CN" sz="2600" dirty="0"/>
              <a:t>a) Almost-full block of pointers to free disk blocks in RAM</a:t>
            </a:r>
          </a:p>
          <a:p>
            <a:pPr lvl="1" eaLnBrk="1" hangingPunct="1">
              <a:lnSpc>
                <a:spcPct val="90000"/>
              </a:lnSpc>
              <a:buFont typeface="Arial" panose="020B0604020202020204" pitchFamily="34" charset="0"/>
              <a:buNone/>
            </a:pPr>
            <a:r>
              <a:rPr lang="en-US" altLang="zh-CN" sz="2600" dirty="0"/>
              <a:t>- three blocks of pointers on disk</a:t>
            </a:r>
          </a:p>
          <a:p>
            <a:pPr eaLnBrk="1" hangingPunct="1">
              <a:lnSpc>
                <a:spcPct val="90000"/>
              </a:lnSpc>
              <a:buFont typeface="Arial" panose="020B0604020202020204" pitchFamily="34" charset="0"/>
              <a:buNone/>
            </a:pPr>
            <a:r>
              <a:rPr lang="en-US" altLang="zh-CN" sz="2600" dirty="0"/>
              <a:t>(b) Result of freeing a 3-block file</a:t>
            </a:r>
          </a:p>
          <a:p>
            <a:pPr eaLnBrk="1" hangingPunct="1">
              <a:lnSpc>
                <a:spcPct val="90000"/>
              </a:lnSpc>
              <a:buFont typeface="Arial" panose="020B0604020202020204" pitchFamily="34" charset="0"/>
              <a:buNone/>
            </a:pPr>
            <a:r>
              <a:rPr lang="en-US" altLang="zh-CN" sz="2600" dirty="0"/>
              <a:t>(c) Alternative strategy for handling 3 free blocks</a:t>
            </a:r>
          </a:p>
          <a:p>
            <a:pPr lvl="1" eaLnBrk="1" hangingPunct="1">
              <a:lnSpc>
                <a:spcPct val="90000"/>
              </a:lnSpc>
              <a:buFont typeface="Arial" panose="020B0604020202020204" pitchFamily="34" charset="0"/>
              <a:buNone/>
            </a:pPr>
            <a:r>
              <a:rPr lang="en-US" altLang="zh-CN" sz="2600" dirty="0"/>
              <a:t>- Keep the one in memory about half full.</a:t>
            </a:r>
          </a:p>
        </p:txBody>
      </p:sp>
      <p:pic>
        <p:nvPicPr>
          <p:cNvPr id="60421" name="Picture 4" descr="6-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295" y="1289853"/>
            <a:ext cx="7165975"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7684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7644FF-0206-43BC-B5EB-306F75A8C699}"/>
              </a:ext>
            </a:extLst>
          </p:cNvPr>
          <p:cNvSpPr txBox="1"/>
          <p:nvPr>
            <p:custDataLst>
              <p:tags r:id="rId2"/>
            </p:custDataLst>
          </p:nvPr>
        </p:nvSpPr>
        <p:spPr>
          <a:xfrm>
            <a:off x="914559" y="635000"/>
            <a:ext cx="7316470" cy="3837108"/>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Free disk space can be kept track of using a free list or a bitmap. Disk addresses require </a:t>
            </a:r>
            <a:r>
              <a:rPr lang="en-US" altLang="zh-CN"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D</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bits. For a disk with </a:t>
            </a:r>
            <a:r>
              <a:rPr lang="en-US" altLang="zh-CN"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blocks, </a:t>
            </a:r>
            <a:r>
              <a:rPr lang="en-US" altLang="zh-CN"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F</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of which are free, state the condition under which the free list uses less space than the bitmap. For </a:t>
            </a:r>
            <a:r>
              <a:rPr lang="en-US" altLang="zh-CN"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D</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having the value 16 bits, express your answer as a percentage of the disk space that must be free.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3DE8EEFC-AB5F-438D-8374-9F68F91D996C}"/>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0F1C048B-C7B6-42C3-B5FA-C944F4BC85B1}"/>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28C94A99-5F7B-460F-91B9-BE6123C4A56B}"/>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E26896BC-8448-48DA-B3BA-687FF42A7454}"/>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BE60B0D3-3E04-4B2C-9C69-183B7B156725}"/>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7ABA795A-E398-46B0-965A-3C5693E1DE98}"/>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E025BA7B-F2B8-41DB-B9B3-1F465FBCB472}"/>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6E75A14-154D-4F7B-92EC-391C02760479}"/>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795808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EDA0F1-AA1F-4440-9F55-26CDB70E79EF}"/>
              </a:ext>
            </a:extLst>
          </p:cNvPr>
          <p:cNvSpPr txBox="1"/>
          <p:nvPr>
            <p:custDataLst>
              <p:tags r:id="rId1"/>
            </p:custDataLst>
          </p:nvPr>
        </p:nvSpPr>
        <p:spPr>
          <a:xfrm>
            <a:off x="584146" y="512056"/>
            <a:ext cx="7316470" cy="4905188"/>
          </a:xfrm>
          <a:prstGeom prst="rect">
            <a:avLst/>
          </a:prstGeom>
          <a:noFill/>
        </p:spPr>
        <p:txBody>
          <a:bodyPr vert="horz" wrap="square" rtlCol="0" anchor="ctr" anchorCtr="0">
            <a:noAutofit/>
          </a:bodyPr>
          <a:lstStyle/>
          <a:p>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Free disk space can be kept track of using a free list or a bitmap. Disk addresses require D bits. For a disk with B blocks, F of which are free, state the condition under which the free list uses less space than the bitmap. For D having the value 16 bits, express your answer as a percentage of the disk space that must be free.</a:t>
            </a:r>
          </a:p>
          <a:p>
            <a:endPar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Answer:  D * F &lt; B</a:t>
            </a:r>
          </a:p>
          <a:p>
            <a:r>
              <a:rPr lang="en-US" altLang="zh-CN" sz="24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F/B &lt; 1/D</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3365664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304BCF3A-6749-4885-A5EC-D05FB0B8F6C0}"/>
              </a:ext>
            </a:extLst>
          </p:cNvPr>
          <p:cNvSpPr/>
          <p:nvPr>
            <p:custDataLst>
              <p:tags r:id="rId2"/>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4EB5DB2F-032D-4F25-8DD4-810A8E929449}"/>
              </a:ext>
            </a:extLst>
          </p:cNvPr>
          <p:cNvSpPr/>
          <p:nvPr>
            <p:custDataLst>
              <p:tags r:id="rId3"/>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3" name="矩形 12">
            <a:extLst>
              <a:ext uri="{FF2B5EF4-FFF2-40B4-BE49-F238E27FC236}">
                <a16:creationId xmlns:a16="http://schemas.microsoft.com/office/drawing/2014/main" id="{BB76D50A-2CF3-47D3-9F5B-B67EAE763CD5}"/>
              </a:ext>
            </a:extLst>
          </p:cNvPr>
          <p:cNvSpPr/>
          <p:nvPr/>
        </p:nvSpPr>
        <p:spPr>
          <a:xfrm>
            <a:off x="627530" y="1347445"/>
            <a:ext cx="7476564" cy="3539430"/>
          </a:xfrm>
          <a:prstGeom prst="rect">
            <a:avLst/>
          </a:prstGeom>
        </p:spPr>
        <p:txBody>
          <a:bodyPr wrap="square">
            <a:spAutoFit/>
          </a:bodyPr>
          <a:lstStyle/>
          <a:p>
            <a:pPr lvl="0" algn="just">
              <a:spcAft>
                <a:spcPts val="0"/>
              </a:spcAft>
            </a:pPr>
            <a:r>
              <a:rPr lang="en-US" altLang="zh-CN" sz="2800" kern="100" dirty="0">
                <a:latin typeface="Times New Roman" panose="02020603050405020304" pitchFamily="18" charset="0"/>
                <a:ea typeface="宋体" panose="02010600030101010101" pitchFamily="2" charset="-122"/>
              </a:rPr>
              <a:t>Suppose a disk has 100 cylinders, each cylinder has 16 tracks, and each track is divided into 4 blocks. 1) How many storage blocks are there in the whole disk space? 2) How many words are needed to construct a bitmap for free space management, suppose each word has 32-bits? 3) What is the block number corresponding to the 16th bit of the 18th word in the bitmap?</a:t>
            </a:r>
            <a:endParaRPr lang="zh-CN" altLang="zh-CN" sz="2800" kern="100" dirty="0">
              <a:latin typeface="Times New Roman" panose="02020603050405020304" pitchFamily="18" charset="0"/>
              <a:ea typeface="宋体" panose="02010600030101010101" pitchFamily="2" charset="-122"/>
            </a:endParaRPr>
          </a:p>
        </p:txBody>
      </p:sp>
      <p:grpSp>
        <p:nvGrpSpPr>
          <p:cNvPr id="10" name="组合 9">
            <a:extLst>
              <a:ext uri="{FF2B5EF4-FFF2-40B4-BE49-F238E27FC236}">
                <a16:creationId xmlns:a16="http://schemas.microsoft.com/office/drawing/2014/main" id="{F046B1FF-2D9E-4A40-BF7A-6BED680898E4}"/>
              </a:ext>
            </a:extLst>
          </p:cNvPr>
          <p:cNvGrpSpPr/>
          <p:nvPr>
            <p:custDataLst>
              <p:tags r:id="rId4"/>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7C4EAAF0-4B2D-4D1C-9D02-E97F96BDC159}"/>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B9D81D48-4DC1-4A6D-B2AC-2EFFD4DA0128}"/>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EC2E7608-65BB-4ED6-A497-08E975AFADEA}"/>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1E994BCA-7939-47C7-A43A-3B51AC7DAAC4}"/>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F6507CF-5EDE-41CE-89EF-C1ACE8DEC20F}"/>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849502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1DC7A00-FFBC-4034-82C5-AF0143349F45}"/>
              </a:ext>
            </a:extLst>
          </p:cNvPr>
          <p:cNvSpPr/>
          <p:nvPr/>
        </p:nvSpPr>
        <p:spPr>
          <a:xfrm>
            <a:off x="1013011" y="816312"/>
            <a:ext cx="7360024" cy="3970318"/>
          </a:xfrm>
          <a:prstGeom prst="rect">
            <a:avLst/>
          </a:prstGeom>
        </p:spPr>
        <p:txBody>
          <a:bodyPr wrap="square">
            <a:spAutoFit/>
          </a:bodyPr>
          <a:lstStyle/>
          <a:p>
            <a:pPr lvl="0" algn="just">
              <a:spcAft>
                <a:spcPts val="0"/>
              </a:spcAft>
            </a:pPr>
            <a:r>
              <a:rPr lang="en-US" altLang="zh-CN" kern="100" dirty="0">
                <a:latin typeface="Times New Roman" panose="02020603050405020304" pitchFamily="18" charset="0"/>
                <a:ea typeface="宋体" panose="02010600030101010101" pitchFamily="2" charset="-122"/>
              </a:rPr>
              <a:t>Suppose a disk has 100 cylinders, each cylinder has 16 tracks, and each track is divided into 4 blocks. </a:t>
            </a:r>
          </a:p>
          <a:p>
            <a:pPr marL="342900" lvl="0" indent="-342900" algn="just">
              <a:spcAft>
                <a:spcPts val="0"/>
              </a:spcAft>
              <a:buAutoNum type="arabicParenR"/>
            </a:pPr>
            <a:r>
              <a:rPr lang="en-US" altLang="zh-CN" kern="100" dirty="0">
                <a:latin typeface="Times New Roman" panose="02020603050405020304" pitchFamily="18" charset="0"/>
                <a:ea typeface="宋体" panose="02010600030101010101" pitchFamily="2" charset="-122"/>
              </a:rPr>
              <a:t>How many storage blocks are there in the whole disk space? </a:t>
            </a:r>
          </a:p>
          <a:p>
            <a:pPr marL="342900" lvl="0" indent="-342900" algn="just">
              <a:spcAft>
                <a:spcPts val="0"/>
              </a:spcAft>
              <a:buAutoNum type="arabicParenR"/>
            </a:pPr>
            <a:r>
              <a:rPr lang="en-US" altLang="zh-CN" kern="100" dirty="0">
                <a:latin typeface="Times New Roman" panose="02020603050405020304" pitchFamily="18" charset="0"/>
                <a:ea typeface="宋体" panose="02010600030101010101" pitchFamily="2" charset="-122"/>
              </a:rPr>
              <a:t>How many words are needed to construct a bitmap for free space management, suppose each word has 32-bits? </a:t>
            </a:r>
          </a:p>
          <a:p>
            <a:pPr marL="342900" lvl="0" indent="-342900" algn="just">
              <a:spcAft>
                <a:spcPts val="0"/>
              </a:spcAft>
              <a:buAutoNum type="arabicParenR"/>
            </a:pPr>
            <a:r>
              <a:rPr lang="en-US" altLang="zh-CN" kern="100" dirty="0">
                <a:latin typeface="Times New Roman" panose="02020603050405020304" pitchFamily="18" charset="0"/>
                <a:ea typeface="宋体" panose="02010600030101010101" pitchFamily="2" charset="-122"/>
              </a:rPr>
              <a:t>What is the block number corresponding to the 16th bit of the 18th word in the bitmap?</a:t>
            </a:r>
            <a:endParaRPr lang="zh-CN" altLang="zh-CN" kern="100" dirty="0">
              <a:latin typeface="Times New Roman" panose="02020603050405020304" pitchFamily="18" charset="0"/>
              <a:ea typeface="宋体" panose="02010600030101010101" pitchFamily="2" charset="-122"/>
            </a:endParaRPr>
          </a:p>
          <a:p>
            <a:pPr marL="248920" algn="just">
              <a:spcAft>
                <a:spcPts val="0"/>
              </a:spcAft>
            </a:pPr>
            <a:endParaRPr lang="en-US" altLang="zh-CN" kern="100" dirty="0">
              <a:latin typeface="Times New Roman" panose="02020603050405020304" pitchFamily="18" charset="0"/>
              <a:ea typeface="宋体" panose="02010600030101010101" pitchFamily="2" charset="-122"/>
            </a:endParaRPr>
          </a:p>
          <a:p>
            <a:pPr marL="248920" algn="just">
              <a:spcAft>
                <a:spcPts val="0"/>
              </a:spcAft>
            </a:pPr>
            <a:endParaRPr lang="en-US" altLang="zh-CN" kern="100" dirty="0">
              <a:latin typeface="Times New Roman" panose="02020603050405020304" pitchFamily="18" charset="0"/>
              <a:ea typeface="宋体" panose="02010600030101010101" pitchFamily="2" charset="-122"/>
            </a:endParaRPr>
          </a:p>
          <a:p>
            <a:pPr marL="248920" algn="just">
              <a:spcAft>
                <a:spcPts val="0"/>
              </a:spcAft>
            </a:pPr>
            <a:endParaRPr lang="en-US" altLang="zh-CN" kern="100" dirty="0">
              <a:latin typeface="Times New Roman" panose="02020603050405020304" pitchFamily="18" charset="0"/>
              <a:ea typeface="宋体" panose="02010600030101010101" pitchFamily="2" charset="-122"/>
            </a:endParaRPr>
          </a:p>
          <a:p>
            <a:pPr marL="248920" algn="just">
              <a:spcAft>
                <a:spcPts val="0"/>
              </a:spcAft>
            </a:pPr>
            <a:r>
              <a:rPr lang="en-US" altLang="zh-CN" kern="100" dirty="0">
                <a:latin typeface="Times New Roman" panose="02020603050405020304" pitchFamily="18" charset="0"/>
                <a:ea typeface="宋体" panose="02010600030101010101" pitchFamily="2" charset="-122"/>
              </a:rPr>
              <a:t>Answer: </a:t>
            </a:r>
            <a:endParaRPr lang="zh-CN" altLang="zh-CN" kern="100" dirty="0">
              <a:latin typeface="Times New Roman" panose="02020603050405020304" pitchFamily="18" charset="0"/>
              <a:ea typeface="宋体" panose="02010600030101010101" pitchFamily="2" charset="-122"/>
            </a:endParaRPr>
          </a:p>
          <a:p>
            <a:pPr marL="591820" indent="-342900" algn="just">
              <a:spcAft>
                <a:spcPts val="0"/>
              </a:spcAft>
              <a:buAutoNum type="arabicParenBoth"/>
            </a:pPr>
            <a:r>
              <a:rPr lang="en-US" altLang="zh-CN" kern="100" dirty="0">
                <a:latin typeface="Times New Roman" panose="02020603050405020304" pitchFamily="18" charset="0"/>
                <a:ea typeface="宋体" panose="02010600030101010101" pitchFamily="2" charset="-122"/>
              </a:rPr>
              <a:t>The total storage blocks = 100 * 16 * 4 = 6400; </a:t>
            </a:r>
          </a:p>
          <a:p>
            <a:pPr marL="591820" indent="-342900" algn="just">
              <a:spcAft>
                <a:spcPts val="0"/>
              </a:spcAft>
              <a:buAutoNum type="arabicParenBoth"/>
            </a:pPr>
            <a:r>
              <a:rPr lang="en-US" altLang="zh-CN" kern="100" dirty="0">
                <a:latin typeface="Times New Roman" panose="02020603050405020304" pitchFamily="18" charset="0"/>
                <a:ea typeface="宋体" panose="02010600030101010101" pitchFamily="2" charset="-122"/>
              </a:rPr>
              <a:t>6400/32 = 200 words; </a:t>
            </a:r>
          </a:p>
          <a:p>
            <a:pPr marL="591820" indent="-342900" algn="just">
              <a:spcAft>
                <a:spcPts val="0"/>
              </a:spcAft>
              <a:buAutoNum type="arabicParenBoth"/>
            </a:pPr>
            <a:r>
              <a:rPr lang="en-US" altLang="zh-CN" kern="100" dirty="0">
                <a:latin typeface="Times New Roman" panose="02020603050405020304" pitchFamily="18" charset="0"/>
                <a:ea typeface="宋体" panose="02010600030101010101" pitchFamily="2" charset="-122"/>
              </a:rPr>
              <a:t>17 * 32 + 16 = 560</a:t>
            </a:r>
            <a:r>
              <a:rPr lang="en-US" altLang="zh-CN" kern="10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81453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91D80566-9D75-4055-850C-9E723DB423C3}" type="slidenum">
              <a:rPr lang="en-US" altLang="zh-CN" sz="1400">
                <a:latin typeface="Times New Roman" panose="02020603050405020304" pitchFamily="18" charset="0"/>
              </a:rPr>
              <a:pPr algn="r" eaLnBrk="1" hangingPunct="1"/>
              <a:t>35</a:t>
            </a:fld>
            <a:endParaRPr lang="zh-CN" altLang="en-US" sz="1400">
              <a:latin typeface="Times New Roman" panose="02020603050405020304" pitchFamily="18" charset="0"/>
            </a:endParaRPr>
          </a:p>
        </p:txBody>
      </p:sp>
      <p:sp>
        <p:nvSpPr>
          <p:cNvPr id="63491" name="Rectangle 2"/>
          <p:cNvSpPr>
            <a:spLocks noGrp="1" noChangeArrowheads="1"/>
          </p:cNvSpPr>
          <p:nvPr>
            <p:ph type="title" idx="4294967295"/>
          </p:nvPr>
        </p:nvSpPr>
        <p:spPr>
          <a:xfrm>
            <a:off x="709679" y="118320"/>
            <a:ext cx="7888070" cy="933646"/>
          </a:xfrm>
        </p:spPr>
        <p:txBody>
          <a:bodyPr>
            <a:normAutofit/>
          </a:bodyPr>
          <a:lstStyle/>
          <a:p>
            <a:pPr algn="ctr" eaLnBrk="1" hangingPunct="1"/>
            <a:r>
              <a:rPr lang="en-US" altLang="zh-CN" sz="3800" b="1" dirty="0"/>
              <a:t>File System Backup</a:t>
            </a:r>
          </a:p>
        </p:txBody>
      </p:sp>
      <p:sp>
        <p:nvSpPr>
          <p:cNvPr id="63492" name="Rectangle 3"/>
          <p:cNvSpPr>
            <a:spLocks noGrp="1" noChangeArrowheads="1"/>
          </p:cNvSpPr>
          <p:nvPr>
            <p:ph type="body" idx="4294967295"/>
          </p:nvPr>
        </p:nvSpPr>
        <p:spPr>
          <a:xfrm>
            <a:off x="277019" y="1222376"/>
            <a:ext cx="8534400" cy="5338763"/>
          </a:xfrm>
        </p:spPr>
        <p:txBody>
          <a:bodyPr>
            <a:normAutofit/>
          </a:bodyPr>
          <a:lstStyle/>
          <a:p>
            <a:pPr eaLnBrk="1" hangingPunct="1">
              <a:buFont typeface="Wingdings" panose="05000000000000000000" pitchFamily="2" charset="2"/>
              <a:buChar char="l"/>
            </a:pPr>
            <a:r>
              <a:rPr lang="en-US" altLang="zh-CN" sz="2800" dirty="0"/>
              <a:t>Backups are made to handle: recover from disaster or stupidity.</a:t>
            </a:r>
          </a:p>
          <a:p>
            <a:pPr eaLnBrk="1" hangingPunct="1">
              <a:buFont typeface="Wingdings" panose="05000000000000000000" pitchFamily="2" charset="2"/>
              <a:buChar char="l"/>
            </a:pPr>
            <a:r>
              <a:rPr lang="en-US" altLang="zh-CN" sz="2800" dirty="0"/>
              <a:t>Considerations of backups</a:t>
            </a:r>
          </a:p>
          <a:p>
            <a:pPr lvl="1" eaLnBrk="1" hangingPunct="1">
              <a:buFont typeface="Wingdings" panose="05000000000000000000" pitchFamily="2" charset="2"/>
              <a:buChar char="ü"/>
            </a:pPr>
            <a:r>
              <a:rPr lang="en-US" altLang="zh-CN" sz="2800" dirty="0"/>
              <a:t>Entire or part of  the file system</a:t>
            </a:r>
          </a:p>
          <a:p>
            <a:pPr lvl="1" eaLnBrk="1" hangingPunct="1">
              <a:buFont typeface="Wingdings" panose="05000000000000000000" pitchFamily="2" charset="2"/>
              <a:buChar char="ü"/>
            </a:pPr>
            <a:r>
              <a:rPr lang="en-US" altLang="zh-CN" sz="2800" b="1" dirty="0"/>
              <a:t>Incremental dumps</a:t>
            </a:r>
            <a:r>
              <a:rPr lang="en-US" altLang="zh-CN" sz="2800" dirty="0"/>
              <a:t>: dump only files that have changed </a:t>
            </a:r>
          </a:p>
          <a:p>
            <a:pPr lvl="1" eaLnBrk="1" hangingPunct="1">
              <a:buFont typeface="Wingdings" panose="05000000000000000000" pitchFamily="2" charset="2"/>
              <a:buChar char="ü"/>
            </a:pPr>
            <a:r>
              <a:rPr lang="en-US" altLang="zh-CN" sz="2800" dirty="0"/>
              <a:t>Compression</a:t>
            </a:r>
          </a:p>
          <a:p>
            <a:pPr lvl="1" eaLnBrk="1" hangingPunct="1">
              <a:buFont typeface="Wingdings" panose="05000000000000000000" pitchFamily="2" charset="2"/>
              <a:buChar char="ü"/>
            </a:pPr>
            <a:r>
              <a:rPr lang="en-US" altLang="zh-CN" sz="2800" dirty="0"/>
              <a:t>Backup an active file system</a:t>
            </a:r>
          </a:p>
          <a:p>
            <a:pPr lvl="1" eaLnBrk="1" hangingPunct="1">
              <a:buFont typeface="Wingdings" panose="05000000000000000000" pitchFamily="2" charset="2"/>
              <a:buChar char="ü"/>
            </a:pPr>
            <a:r>
              <a:rPr lang="en-US" altLang="zh-CN" sz="2800" dirty="0"/>
              <a:t>Security</a:t>
            </a:r>
          </a:p>
        </p:txBody>
      </p:sp>
    </p:spTree>
    <p:extLst>
      <p:ext uri="{BB962C8B-B14F-4D97-AF65-F5344CB8AC3E}">
        <p14:creationId xmlns:p14="http://schemas.microsoft.com/office/powerpoint/2010/main" val="2173830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A8E70359-7309-4585-9B26-08FFD1B3E577}" type="slidenum">
              <a:rPr lang="en-US" altLang="zh-CN" sz="1400">
                <a:latin typeface="Times New Roman" panose="02020603050405020304" pitchFamily="18" charset="0"/>
              </a:rPr>
              <a:pPr algn="r" eaLnBrk="1" hangingPunct="1"/>
              <a:t>36</a:t>
            </a:fld>
            <a:endParaRPr lang="zh-CN" altLang="en-US" sz="1400">
              <a:latin typeface="Times New Roman" panose="02020603050405020304" pitchFamily="18" charset="0"/>
            </a:endParaRPr>
          </a:p>
        </p:txBody>
      </p:sp>
      <p:sp>
        <p:nvSpPr>
          <p:cNvPr id="64515" name="Rectangle 2"/>
          <p:cNvSpPr>
            <a:spLocks noGrp="1" noChangeArrowheads="1"/>
          </p:cNvSpPr>
          <p:nvPr>
            <p:ph type="title" idx="4294967295"/>
          </p:nvPr>
        </p:nvSpPr>
        <p:spPr>
          <a:xfrm>
            <a:off x="673265" y="110226"/>
            <a:ext cx="7888070" cy="990291"/>
          </a:xfrm>
        </p:spPr>
        <p:txBody>
          <a:bodyPr>
            <a:normAutofit/>
          </a:bodyPr>
          <a:lstStyle/>
          <a:p>
            <a:pPr algn="ctr" eaLnBrk="1" hangingPunct="1"/>
            <a:r>
              <a:rPr lang="en-US" altLang="zh-CN" sz="3800" b="1" dirty="0"/>
              <a:t>File System Backup</a:t>
            </a:r>
          </a:p>
        </p:txBody>
      </p:sp>
      <p:sp>
        <p:nvSpPr>
          <p:cNvPr id="64516" name="Rectangle 3"/>
          <p:cNvSpPr>
            <a:spLocks noGrp="1" noChangeArrowheads="1"/>
          </p:cNvSpPr>
          <p:nvPr>
            <p:ph type="body" idx="4294967295"/>
          </p:nvPr>
        </p:nvSpPr>
        <p:spPr>
          <a:xfrm>
            <a:off x="277019" y="1222376"/>
            <a:ext cx="8534400" cy="5338763"/>
          </a:xfrm>
        </p:spPr>
        <p:txBody>
          <a:bodyPr>
            <a:normAutofit/>
          </a:bodyPr>
          <a:lstStyle/>
          <a:p>
            <a:pPr eaLnBrk="1" hangingPunct="1">
              <a:buFont typeface="Wingdings" panose="05000000000000000000" pitchFamily="2" charset="2"/>
              <a:buChar char="l"/>
            </a:pPr>
            <a:r>
              <a:rPr lang="en-US" altLang="zh-CN" sz="3200" b="1" dirty="0"/>
              <a:t>Two strategies for dumping a disk:</a:t>
            </a:r>
          </a:p>
          <a:p>
            <a:pPr marL="857296" lvl="1" indent="-514350" eaLnBrk="1" hangingPunct="1">
              <a:buFont typeface="+mj-ea"/>
              <a:buAutoNum type="circleNumDbPlain"/>
            </a:pPr>
            <a:r>
              <a:rPr lang="en-US" altLang="zh-CN" sz="2800" b="1" dirty="0"/>
              <a:t>Physical dump</a:t>
            </a:r>
            <a:r>
              <a:rPr lang="en-US" altLang="zh-CN" sz="2800" dirty="0"/>
              <a:t>: starts at block 0 to the last one.</a:t>
            </a:r>
          </a:p>
          <a:p>
            <a:pPr marL="685891" lvl="2" indent="0" eaLnBrk="1" hangingPunct="1">
              <a:buNone/>
            </a:pPr>
            <a:r>
              <a:rPr lang="en-US" altLang="zh-CN" sz="2800" dirty="0"/>
              <a:t>Advantages: simple and fast</a:t>
            </a:r>
          </a:p>
          <a:p>
            <a:pPr marL="685891" lvl="2" indent="0" eaLnBrk="1" hangingPunct="1">
              <a:buNone/>
            </a:pPr>
            <a:r>
              <a:rPr lang="en-US" altLang="zh-CN" sz="2800" dirty="0"/>
              <a:t>Disadvantages: backup everything</a:t>
            </a:r>
          </a:p>
          <a:p>
            <a:pPr marL="857296" lvl="1" indent="-514350" eaLnBrk="1" hangingPunct="1">
              <a:buFont typeface="+mj-ea"/>
              <a:buAutoNum type="circleNumDbPlain"/>
            </a:pPr>
            <a:r>
              <a:rPr lang="en-US" altLang="zh-CN" sz="2800" b="1" dirty="0"/>
              <a:t>Logical dump</a:t>
            </a:r>
            <a:r>
              <a:rPr lang="en-US" altLang="zh-CN" sz="2800" dirty="0"/>
              <a:t>: starts at one or more specified directories and recursively dumps all files and directories found that have changed since some given base date.</a:t>
            </a:r>
            <a:endParaRPr lang="en-US" altLang="zh-CN" sz="2800" b="1" dirty="0"/>
          </a:p>
        </p:txBody>
      </p:sp>
    </p:spTree>
    <p:extLst>
      <p:ext uri="{BB962C8B-B14F-4D97-AF65-F5344CB8AC3E}">
        <p14:creationId xmlns:p14="http://schemas.microsoft.com/office/powerpoint/2010/main" val="125090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5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cremental vs Differential Backup, &amp; Full - Explained">
            <a:hlinkClick r:id="" action="ppaction://media"/>
            <a:extLst>
              <a:ext uri="{FF2B5EF4-FFF2-40B4-BE49-F238E27FC236}">
                <a16:creationId xmlns:a16="http://schemas.microsoft.com/office/drawing/2014/main" id="{929C6CBB-ABE0-4469-A43B-B38DF0224C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6616" y="791063"/>
            <a:ext cx="8619481" cy="4844805"/>
          </a:xfrm>
          <a:prstGeom prst="rect">
            <a:avLst/>
          </a:prstGeom>
        </p:spPr>
      </p:pic>
    </p:spTree>
    <p:extLst>
      <p:ext uri="{BB962C8B-B14F-4D97-AF65-F5344CB8AC3E}">
        <p14:creationId xmlns:p14="http://schemas.microsoft.com/office/powerpoint/2010/main" val="14866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B6E4AD96-AC7D-473E-8E27-289973140E2F}" type="slidenum">
              <a:rPr lang="en-US" altLang="zh-CN" sz="1400">
                <a:latin typeface="Times New Roman" panose="02020603050405020304" pitchFamily="18" charset="0"/>
              </a:rPr>
              <a:pPr algn="r" eaLnBrk="1" hangingPunct="1"/>
              <a:t>38</a:t>
            </a:fld>
            <a:endParaRPr lang="zh-CN" altLang="en-US" sz="1400">
              <a:latin typeface="Times New Roman" panose="02020603050405020304" pitchFamily="18" charset="0"/>
            </a:endParaRPr>
          </a:p>
        </p:txBody>
      </p:sp>
      <p:sp>
        <p:nvSpPr>
          <p:cNvPr id="65539" name="Rectangle 2"/>
          <p:cNvSpPr>
            <a:spLocks noGrp="1" noChangeArrowheads="1"/>
          </p:cNvSpPr>
          <p:nvPr>
            <p:ph type="title" idx="4294967295"/>
          </p:nvPr>
        </p:nvSpPr>
        <p:spPr>
          <a:xfrm>
            <a:off x="546894" y="110226"/>
            <a:ext cx="8115300" cy="956573"/>
          </a:xfrm>
        </p:spPr>
        <p:txBody>
          <a:bodyPr>
            <a:normAutofit/>
          </a:bodyPr>
          <a:lstStyle/>
          <a:p>
            <a:pPr algn="ctr" eaLnBrk="1" hangingPunct="1"/>
            <a:r>
              <a:rPr lang="en-US" altLang="zh-CN" sz="3800" b="1" dirty="0"/>
              <a:t>File System Backup</a:t>
            </a:r>
          </a:p>
        </p:txBody>
      </p:sp>
      <p:sp>
        <p:nvSpPr>
          <p:cNvPr id="65540" name="Rectangle 3"/>
          <p:cNvSpPr>
            <a:spLocks noGrp="1" noChangeArrowheads="1"/>
          </p:cNvSpPr>
          <p:nvPr>
            <p:ph type="body" idx="4294967295"/>
          </p:nvPr>
        </p:nvSpPr>
        <p:spPr>
          <a:xfrm>
            <a:off x="546894" y="5054600"/>
            <a:ext cx="8140700" cy="2070100"/>
          </a:xfrm>
        </p:spPr>
        <p:txBody>
          <a:bodyPr/>
          <a:lstStyle/>
          <a:p>
            <a:pPr marL="0" indent="0" algn="ctr" eaLnBrk="1" hangingPunct="1">
              <a:lnSpc>
                <a:spcPct val="80000"/>
              </a:lnSpc>
              <a:buNone/>
            </a:pPr>
            <a:r>
              <a:rPr lang="en-US" altLang="zh-CN" dirty="0"/>
              <a:t>A file system to be dumped (</a:t>
            </a:r>
            <a:r>
              <a:rPr lang="en-US" altLang="zh-CN" sz="2000" dirty="0"/>
              <a:t>squares are directories, circles are files,</a:t>
            </a:r>
          </a:p>
          <a:p>
            <a:pPr marL="0" indent="0" algn="ctr" eaLnBrk="1" hangingPunct="1">
              <a:lnSpc>
                <a:spcPct val="80000"/>
              </a:lnSpc>
              <a:buNone/>
            </a:pPr>
            <a:r>
              <a:rPr lang="en-US" altLang="zh-CN" sz="2000" dirty="0"/>
              <a:t> shaded items are modified since last dump, each directory &amp; file labeled by </a:t>
            </a:r>
            <a:r>
              <a:rPr lang="en-US" altLang="zh-CN" sz="2000" dirty="0" err="1"/>
              <a:t>i</a:t>
            </a:r>
            <a:r>
              <a:rPr lang="en-US" altLang="zh-CN" sz="2000" dirty="0"/>
              <a:t>-node number</a:t>
            </a:r>
          </a:p>
        </p:txBody>
      </p:sp>
      <p:pic>
        <p:nvPicPr>
          <p:cNvPr id="65541" name="Picture 4" descr="6-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245" y="1198408"/>
            <a:ext cx="6454775"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Oval 5"/>
          <p:cNvSpPr>
            <a:spLocks noChangeArrowheads="1"/>
          </p:cNvSpPr>
          <p:nvPr/>
        </p:nvSpPr>
        <p:spPr bwMode="auto">
          <a:xfrm>
            <a:off x="2675733" y="4532313"/>
            <a:ext cx="217487" cy="201612"/>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Helvetica" panose="020B0604020202020204" pitchFamily="34" charset="0"/>
            </a:endParaRPr>
          </a:p>
        </p:txBody>
      </p:sp>
      <p:sp>
        <p:nvSpPr>
          <p:cNvPr id="65543" name="Oval 6"/>
          <p:cNvSpPr>
            <a:spLocks noChangeArrowheads="1"/>
          </p:cNvSpPr>
          <p:nvPr/>
        </p:nvSpPr>
        <p:spPr bwMode="auto">
          <a:xfrm>
            <a:off x="3078957" y="4535488"/>
            <a:ext cx="207962" cy="195262"/>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Helvetica" panose="020B0604020202020204" pitchFamily="34" charset="0"/>
            </a:endParaRPr>
          </a:p>
        </p:txBody>
      </p:sp>
      <p:sp>
        <p:nvSpPr>
          <p:cNvPr id="65544" name="Oval 7"/>
          <p:cNvSpPr>
            <a:spLocks noChangeArrowheads="1"/>
          </p:cNvSpPr>
          <p:nvPr/>
        </p:nvSpPr>
        <p:spPr bwMode="auto">
          <a:xfrm>
            <a:off x="3498058" y="4538663"/>
            <a:ext cx="192087" cy="195262"/>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Helvetica" panose="020B0604020202020204" pitchFamily="34" charset="0"/>
            </a:endParaRPr>
          </a:p>
        </p:txBody>
      </p:sp>
      <p:sp>
        <p:nvSpPr>
          <p:cNvPr id="65545" name="Oval 8"/>
          <p:cNvSpPr>
            <a:spLocks noChangeArrowheads="1"/>
          </p:cNvSpPr>
          <p:nvPr/>
        </p:nvSpPr>
        <p:spPr bwMode="auto">
          <a:xfrm>
            <a:off x="5504658" y="4529138"/>
            <a:ext cx="211137" cy="207962"/>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Helvetica" panose="020B0604020202020204" pitchFamily="34" charset="0"/>
            </a:endParaRPr>
          </a:p>
        </p:txBody>
      </p:sp>
      <p:sp>
        <p:nvSpPr>
          <p:cNvPr id="65546" name="Oval 9"/>
          <p:cNvSpPr>
            <a:spLocks noChangeArrowheads="1"/>
          </p:cNvSpPr>
          <p:nvPr/>
        </p:nvSpPr>
        <p:spPr bwMode="auto">
          <a:xfrm>
            <a:off x="5834858" y="4529138"/>
            <a:ext cx="223837" cy="201612"/>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Helvetica" panose="020B0604020202020204" pitchFamily="34" charset="0"/>
            </a:endParaRPr>
          </a:p>
        </p:txBody>
      </p:sp>
      <p:sp>
        <p:nvSpPr>
          <p:cNvPr id="65547" name="Oval 10"/>
          <p:cNvSpPr>
            <a:spLocks noChangeArrowheads="1"/>
          </p:cNvSpPr>
          <p:nvPr/>
        </p:nvSpPr>
        <p:spPr bwMode="auto">
          <a:xfrm>
            <a:off x="6199982" y="4525964"/>
            <a:ext cx="207962" cy="217487"/>
          </a:xfrm>
          <a:prstGeom prst="ellipse">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Helvetica" panose="020B0604020202020204" pitchFamily="34" charset="0"/>
            </a:endParaRPr>
          </a:p>
        </p:txBody>
      </p:sp>
      <p:sp>
        <p:nvSpPr>
          <p:cNvPr id="65548" name="Rectangle 11"/>
          <p:cNvSpPr>
            <a:spLocks noChangeArrowheads="1"/>
          </p:cNvSpPr>
          <p:nvPr/>
        </p:nvSpPr>
        <p:spPr bwMode="auto">
          <a:xfrm>
            <a:off x="6566694" y="4445000"/>
            <a:ext cx="9144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Helvetica" panose="020B0604020202020204" pitchFamily="34" charset="0"/>
            </a:endParaRPr>
          </a:p>
        </p:txBody>
      </p:sp>
      <p:sp>
        <p:nvSpPr>
          <p:cNvPr id="65549" name="Text Box 12"/>
          <p:cNvSpPr txBox="1">
            <a:spLocks noChangeArrowheads="1"/>
          </p:cNvSpPr>
          <p:nvPr/>
        </p:nvSpPr>
        <p:spPr bwMode="auto">
          <a:xfrm>
            <a:off x="6601620" y="4448176"/>
            <a:ext cx="881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r>
              <a:rPr lang="en-US" altLang="zh-CN" sz="1000"/>
              <a:t>File that has</a:t>
            </a:r>
          </a:p>
          <a:p>
            <a:pPr eaLnBrk="1" hangingPunct="1"/>
            <a:r>
              <a:rPr lang="en-US" altLang="zh-CN" sz="1000"/>
              <a:t>not changed</a:t>
            </a:r>
            <a:endParaRPr lang="en-US" altLang="zh-CN">
              <a:latin typeface="Tahoma" panose="020B0604030504040204" pitchFamily="34" charset="0"/>
            </a:endParaRPr>
          </a:p>
        </p:txBody>
      </p:sp>
    </p:spTree>
    <p:extLst>
      <p:ext uri="{BB962C8B-B14F-4D97-AF65-F5344CB8AC3E}">
        <p14:creationId xmlns:p14="http://schemas.microsoft.com/office/powerpoint/2010/main" val="2176395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0036C5C5-0D8A-4482-A16E-72A9AD534982}" type="slidenum">
              <a:rPr lang="en-US" altLang="zh-CN" sz="1400">
                <a:latin typeface="Times New Roman" panose="02020603050405020304" pitchFamily="18" charset="0"/>
              </a:rPr>
              <a:pPr algn="r" eaLnBrk="1" hangingPunct="1"/>
              <a:t>39</a:t>
            </a:fld>
            <a:endParaRPr lang="zh-CN" altLang="en-US" sz="1400">
              <a:latin typeface="Times New Roman" panose="02020603050405020304" pitchFamily="18" charset="0"/>
            </a:endParaRPr>
          </a:p>
        </p:txBody>
      </p:sp>
      <p:sp>
        <p:nvSpPr>
          <p:cNvPr id="66563" name="Rectangle 2"/>
          <p:cNvSpPr>
            <a:spLocks noGrp="1" noChangeArrowheads="1"/>
          </p:cNvSpPr>
          <p:nvPr>
            <p:ph type="title" idx="4294967295"/>
          </p:nvPr>
        </p:nvSpPr>
        <p:spPr>
          <a:xfrm>
            <a:off x="491194" y="110226"/>
            <a:ext cx="8171000" cy="1022659"/>
          </a:xfrm>
        </p:spPr>
        <p:txBody>
          <a:bodyPr>
            <a:normAutofit/>
          </a:bodyPr>
          <a:lstStyle/>
          <a:p>
            <a:pPr algn="ctr" eaLnBrk="1" hangingPunct="1"/>
            <a:r>
              <a:rPr lang="en-US" altLang="zh-CN" sz="3800" b="1" dirty="0"/>
              <a:t>File System Backup</a:t>
            </a:r>
          </a:p>
        </p:txBody>
      </p:sp>
      <p:sp>
        <p:nvSpPr>
          <p:cNvPr id="66564" name="Rectangle 3"/>
          <p:cNvSpPr>
            <a:spLocks noGrp="1" noChangeArrowheads="1"/>
          </p:cNvSpPr>
          <p:nvPr>
            <p:ph type="body" idx="4294967295"/>
          </p:nvPr>
        </p:nvSpPr>
        <p:spPr>
          <a:xfrm>
            <a:off x="809204" y="4808718"/>
            <a:ext cx="7197865" cy="1295400"/>
          </a:xfrm>
        </p:spPr>
        <p:txBody>
          <a:bodyPr/>
          <a:lstStyle/>
          <a:p>
            <a:pPr marL="0" indent="0" algn="ctr" eaLnBrk="1" hangingPunct="1">
              <a:buNone/>
            </a:pPr>
            <a:r>
              <a:rPr lang="en-US" altLang="zh-CN" sz="2400" dirty="0"/>
              <a:t>Bit maps used by the logical dumping algorithm </a:t>
            </a:r>
          </a:p>
          <a:p>
            <a:pPr marL="0" indent="0" algn="ctr" eaLnBrk="1" hangingPunct="1">
              <a:buNone/>
            </a:pPr>
            <a:r>
              <a:rPr lang="en-US" altLang="zh-CN" sz="2400" dirty="0"/>
              <a:t>(After 4 phases, the dump is complete)</a:t>
            </a:r>
          </a:p>
        </p:txBody>
      </p:sp>
      <p:pic>
        <p:nvPicPr>
          <p:cNvPr id="66565" name="Picture 4" descr="6-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194" y="1650774"/>
            <a:ext cx="7553368" cy="319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481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F45381BA-9D51-49B9-906A-4420B5A0D70F}" type="slidenum">
              <a:rPr lang="en-US" altLang="zh-CN" sz="1400">
                <a:latin typeface="Times New Roman" panose="02020603050405020304" pitchFamily="18" charset="0"/>
              </a:rPr>
              <a:pPr algn="r"/>
              <a:t>4</a:t>
            </a:fld>
            <a:endParaRPr lang="zh-CN" altLang="en-US" sz="1400">
              <a:latin typeface="Times New Roman" panose="02020603050405020304" pitchFamily="18" charset="0"/>
            </a:endParaRPr>
          </a:p>
        </p:txBody>
      </p:sp>
      <p:sp>
        <p:nvSpPr>
          <p:cNvPr id="25602" name="Rectangle 2"/>
          <p:cNvSpPr>
            <a:spLocks noGrp="1" noChangeArrowheads="1"/>
          </p:cNvSpPr>
          <p:nvPr>
            <p:ph type="title" idx="4294967295"/>
          </p:nvPr>
        </p:nvSpPr>
        <p:spPr>
          <a:xfrm>
            <a:off x="686594" y="119449"/>
            <a:ext cx="7772400" cy="909638"/>
          </a:xfrm>
        </p:spPr>
        <p:txBody>
          <a:bodyPr>
            <a:normAutofit/>
          </a:bodyPr>
          <a:lstStyle/>
          <a:p>
            <a:pPr algn="ctr" eaLnBrk="1" hangingPunct="1"/>
            <a:r>
              <a:rPr lang="en-US" altLang="zh-CN" sz="3800" b="1" dirty="0"/>
              <a:t>File System Layout</a:t>
            </a:r>
          </a:p>
        </p:txBody>
      </p:sp>
      <p:sp>
        <p:nvSpPr>
          <p:cNvPr id="25603" name="Rectangle 3"/>
          <p:cNvSpPr>
            <a:spLocks noGrp="1" noChangeArrowheads="1"/>
          </p:cNvSpPr>
          <p:nvPr>
            <p:ph type="body" idx="4294967295"/>
          </p:nvPr>
        </p:nvSpPr>
        <p:spPr>
          <a:xfrm>
            <a:off x="252048" y="1070037"/>
            <a:ext cx="8892746" cy="3098308"/>
          </a:xfrm>
        </p:spPr>
        <p:txBody>
          <a:bodyPr>
            <a:normAutofit/>
          </a:bodyPr>
          <a:lstStyle/>
          <a:p>
            <a:pPr marL="800146" lvl="1" indent="-457200">
              <a:buFont typeface="+mj-ea"/>
              <a:buAutoNum type="circleNumDbPlain"/>
            </a:pPr>
            <a:r>
              <a:rPr lang="en-US" altLang="zh-CN" sz="2300" b="1" dirty="0"/>
              <a:t>Boot block: </a:t>
            </a:r>
            <a:r>
              <a:rPr lang="en-US" altLang="zh-CN" sz="2300" dirty="0"/>
              <a:t>read in by the MBR program when the system is booted.</a:t>
            </a:r>
          </a:p>
          <a:p>
            <a:pPr marL="800146" lvl="1" indent="-457200">
              <a:buFont typeface="+mj-ea"/>
              <a:buAutoNum type="circleNumDbPlain"/>
            </a:pPr>
            <a:r>
              <a:rPr lang="en-US" altLang="zh-CN" sz="2300" b="1" dirty="0"/>
              <a:t>S</a:t>
            </a:r>
            <a:r>
              <a:rPr lang="zh-CN" altLang="en-US" sz="2300" b="1" dirty="0"/>
              <a:t>uperblock</a:t>
            </a:r>
            <a:r>
              <a:rPr lang="en-US" altLang="zh-CN" sz="2300" b="1" dirty="0"/>
              <a:t>: </a:t>
            </a:r>
            <a:r>
              <a:rPr lang="zh-CN" altLang="en-US" sz="2300" dirty="0"/>
              <a:t>contains </a:t>
            </a:r>
            <a:r>
              <a:rPr lang="en-US" altLang="zh-CN" sz="2300" dirty="0"/>
              <a:t>t</a:t>
            </a:r>
            <a:r>
              <a:rPr lang="zh-CN" altLang="en-US" sz="2300" dirty="0"/>
              <a:t>he key parameters about the file system.</a:t>
            </a:r>
          </a:p>
          <a:p>
            <a:pPr marL="800146" lvl="1" indent="-457200">
              <a:buFont typeface="+mj-ea"/>
              <a:buAutoNum type="circleNumDbPlain"/>
            </a:pPr>
            <a:r>
              <a:rPr lang="zh-CN" altLang="en-US" sz="2300" dirty="0"/>
              <a:t>Free blocks information</a:t>
            </a:r>
          </a:p>
          <a:p>
            <a:pPr marL="800146" lvl="1" indent="-457200">
              <a:buFont typeface="+mj-ea"/>
              <a:buAutoNum type="circleNumDbPlain"/>
            </a:pPr>
            <a:r>
              <a:rPr lang="en-US" altLang="zh-CN" sz="2300" dirty="0"/>
              <a:t>I</a:t>
            </a:r>
            <a:r>
              <a:rPr lang="zh-CN" altLang="en-US" sz="2300" dirty="0"/>
              <a:t>-nodes tells all about the file.</a:t>
            </a:r>
          </a:p>
          <a:p>
            <a:pPr marL="800146" lvl="1" indent="-457200">
              <a:buFont typeface="+mj-ea"/>
              <a:buAutoNum type="circleNumDbPlain"/>
            </a:pPr>
            <a:r>
              <a:rPr lang="zh-CN" altLang="en-US" sz="2300" dirty="0"/>
              <a:t>Root directory</a:t>
            </a:r>
          </a:p>
          <a:p>
            <a:pPr marL="800146" lvl="1" indent="-457200">
              <a:buFont typeface="+mj-ea"/>
              <a:buAutoNum type="circleNumDbPlain"/>
            </a:pPr>
            <a:r>
              <a:rPr lang="zh-CN" altLang="en-US" sz="2300" dirty="0"/>
              <a:t>Directories and files</a:t>
            </a:r>
          </a:p>
        </p:txBody>
      </p:sp>
      <p:pic>
        <p:nvPicPr>
          <p:cNvPr id="5" name="Picture 4" descr="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574" y="3734749"/>
            <a:ext cx="6737237" cy="279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7CC85ADF-95E6-4990-8A9C-4A104BC9248D}"/>
              </a:ext>
            </a:extLst>
          </p:cNvPr>
          <p:cNvSpPr txBox="1"/>
          <p:nvPr/>
        </p:nvSpPr>
        <p:spPr>
          <a:xfrm>
            <a:off x="894148" y="5418631"/>
            <a:ext cx="140267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Load OS</a:t>
            </a:r>
            <a:endParaRPr lang="zh-CN" altLang="en-US" dirty="0">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0672E9F6-68B5-42C6-9F23-69A76159F7DF}"/>
              </a:ext>
            </a:extLst>
          </p:cNvPr>
          <p:cNvCxnSpPr/>
          <p:nvPr/>
        </p:nvCxnSpPr>
        <p:spPr>
          <a:xfrm>
            <a:off x="1276342" y="5725718"/>
            <a:ext cx="8877" cy="403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9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3C90766C-23C8-414A-920E-8E2E82A5B013}" type="slidenum">
              <a:rPr lang="en-US" altLang="zh-CN" sz="1400">
                <a:latin typeface="Times New Roman" panose="02020603050405020304" pitchFamily="18" charset="0"/>
              </a:rPr>
              <a:pPr algn="r" eaLnBrk="1" hangingPunct="1"/>
              <a:t>40</a:t>
            </a:fld>
            <a:endParaRPr lang="zh-CN" altLang="en-US" sz="1400">
              <a:latin typeface="Times New Roman" panose="02020603050405020304" pitchFamily="18" charset="0"/>
            </a:endParaRPr>
          </a:p>
        </p:txBody>
      </p:sp>
      <p:sp>
        <p:nvSpPr>
          <p:cNvPr id="67588" name="Rectangle 3"/>
          <p:cNvSpPr>
            <a:spLocks noGrp="1" noChangeArrowheads="1"/>
          </p:cNvSpPr>
          <p:nvPr>
            <p:ph type="body" idx="4294967295"/>
          </p:nvPr>
        </p:nvSpPr>
        <p:spPr>
          <a:xfrm>
            <a:off x="335757" y="1135064"/>
            <a:ext cx="8432800" cy="5426075"/>
          </a:xfrm>
        </p:spPr>
        <p:txBody>
          <a:bodyPr>
            <a:normAutofit/>
          </a:bodyPr>
          <a:lstStyle/>
          <a:p>
            <a:pPr eaLnBrk="1" hangingPunct="1">
              <a:lnSpc>
                <a:spcPct val="100000"/>
              </a:lnSpc>
              <a:buFont typeface="Wingdings" panose="05000000000000000000" pitchFamily="2" charset="2"/>
              <a:buChar char="l"/>
            </a:pPr>
            <a:r>
              <a:rPr lang="en-US" altLang="zh-CN" sz="3200" dirty="0"/>
              <a:t>Most OS have a utility program, called a file system checker, to test the consistency of a file system.</a:t>
            </a:r>
          </a:p>
          <a:p>
            <a:pPr marL="0" indent="0" eaLnBrk="1" hangingPunct="1">
              <a:lnSpc>
                <a:spcPct val="100000"/>
              </a:lnSpc>
              <a:buNone/>
            </a:pPr>
            <a:r>
              <a:rPr lang="en-US" altLang="zh-CN" sz="3200" dirty="0"/>
              <a:t>E.g.,  </a:t>
            </a:r>
            <a:r>
              <a:rPr lang="en-US" altLang="zh-CN" sz="3200" i="1" dirty="0" err="1"/>
              <a:t>fsck</a:t>
            </a:r>
            <a:r>
              <a:rPr lang="en-US" altLang="zh-CN" sz="3200" dirty="0"/>
              <a:t> in UNIX, </a:t>
            </a:r>
            <a:r>
              <a:rPr lang="en-US" altLang="zh-CN" sz="3200" i="1" dirty="0" err="1"/>
              <a:t>sfc</a:t>
            </a:r>
            <a:r>
              <a:rPr lang="en-US" altLang="zh-CN" sz="3200" dirty="0"/>
              <a:t> in Windows</a:t>
            </a:r>
          </a:p>
          <a:p>
            <a:pPr>
              <a:lnSpc>
                <a:spcPct val="100000"/>
              </a:lnSpc>
              <a:buFont typeface="Wingdings" panose="05000000000000000000" pitchFamily="2" charset="2"/>
              <a:buChar char="l"/>
            </a:pPr>
            <a:endParaRPr lang="en-US" altLang="zh-CN" sz="3200" dirty="0"/>
          </a:p>
          <a:p>
            <a:pPr eaLnBrk="1" hangingPunct="1">
              <a:lnSpc>
                <a:spcPct val="100000"/>
              </a:lnSpc>
              <a:buFont typeface="Wingdings" panose="05000000000000000000" pitchFamily="2" charset="2"/>
              <a:buChar char="l"/>
            </a:pPr>
            <a:r>
              <a:rPr lang="en-US" altLang="zh-CN" sz="3200" dirty="0"/>
              <a:t>Two types of consistency checks can be made: </a:t>
            </a:r>
          </a:p>
          <a:p>
            <a:pPr marL="0" indent="0" eaLnBrk="1" hangingPunct="1">
              <a:lnSpc>
                <a:spcPct val="100000"/>
              </a:lnSpc>
              <a:buNone/>
            </a:pPr>
            <a:r>
              <a:rPr lang="en-US" altLang="zh-CN" sz="3200" dirty="0"/>
              <a:t>   (a) block consistency</a:t>
            </a:r>
          </a:p>
          <a:p>
            <a:pPr marL="0" indent="0" eaLnBrk="1" hangingPunct="1">
              <a:lnSpc>
                <a:spcPct val="100000"/>
              </a:lnSpc>
              <a:buNone/>
            </a:pPr>
            <a:r>
              <a:rPr lang="en-US" altLang="zh-CN" sz="3200" dirty="0"/>
              <a:t>   (b) file consistency</a:t>
            </a:r>
          </a:p>
        </p:txBody>
      </p:sp>
      <p:sp>
        <p:nvSpPr>
          <p:cNvPr id="5" name="Rectangle 2">
            <a:extLst>
              <a:ext uri="{FF2B5EF4-FFF2-40B4-BE49-F238E27FC236}">
                <a16:creationId xmlns:a16="http://schemas.microsoft.com/office/drawing/2014/main" id="{5752E582-7935-4BEE-9468-3E923D4E5238}"/>
              </a:ext>
            </a:extLst>
          </p:cNvPr>
          <p:cNvSpPr txBox="1">
            <a:spLocks noChangeArrowheads="1"/>
          </p:cNvSpPr>
          <p:nvPr/>
        </p:nvSpPr>
        <p:spPr>
          <a:xfrm>
            <a:off x="593834" y="118319"/>
            <a:ext cx="8068359" cy="1160224"/>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t>File System Consistency</a:t>
            </a:r>
          </a:p>
        </p:txBody>
      </p:sp>
    </p:spTree>
    <p:extLst>
      <p:ext uri="{BB962C8B-B14F-4D97-AF65-F5344CB8AC3E}">
        <p14:creationId xmlns:p14="http://schemas.microsoft.com/office/powerpoint/2010/main" val="704718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59FA7074-C774-49CB-81B7-577CA8F183FC}" type="slidenum">
              <a:rPr lang="en-US" altLang="zh-CN" sz="1400">
                <a:latin typeface="Times New Roman" panose="02020603050405020304" pitchFamily="18" charset="0"/>
              </a:rPr>
              <a:pPr algn="r" eaLnBrk="1" hangingPunct="1"/>
              <a:t>41</a:t>
            </a:fld>
            <a:endParaRPr lang="zh-CN" altLang="en-US" sz="1400">
              <a:latin typeface="Times New Roman" panose="02020603050405020304" pitchFamily="18" charset="0"/>
            </a:endParaRPr>
          </a:p>
        </p:txBody>
      </p:sp>
      <p:sp>
        <p:nvSpPr>
          <p:cNvPr id="68612" name="Rectangle 3"/>
          <p:cNvSpPr>
            <a:spLocks noGrp="1" noChangeArrowheads="1"/>
          </p:cNvSpPr>
          <p:nvPr>
            <p:ph type="body" idx="4294967295"/>
          </p:nvPr>
        </p:nvSpPr>
        <p:spPr>
          <a:xfrm>
            <a:off x="335757" y="1135064"/>
            <a:ext cx="8638310" cy="5426075"/>
          </a:xfrm>
        </p:spPr>
        <p:txBody>
          <a:bodyPr>
            <a:normAutofit/>
          </a:bodyPr>
          <a:lstStyle/>
          <a:p>
            <a:pPr eaLnBrk="1" hangingPunct="1">
              <a:lnSpc>
                <a:spcPct val="90000"/>
              </a:lnSpc>
              <a:buFont typeface="Wingdings" panose="05000000000000000000" pitchFamily="2" charset="2"/>
              <a:buChar char="l"/>
            </a:pPr>
            <a:r>
              <a:rPr lang="en-US" altLang="zh-CN" sz="2800" b="1" dirty="0"/>
              <a:t>Block consistency:</a:t>
            </a:r>
          </a:p>
          <a:p>
            <a:pPr marL="857296" lvl="1" indent="-514350" eaLnBrk="1" hangingPunct="1">
              <a:lnSpc>
                <a:spcPct val="90000"/>
              </a:lnSpc>
              <a:buFont typeface="+mj-ea"/>
              <a:buAutoNum type="circleNumDbPlain"/>
            </a:pPr>
            <a:r>
              <a:rPr lang="en-US" altLang="zh-CN" sz="2600" dirty="0"/>
              <a:t>Build two tables with a counter per block, initially set to 0 , The counters in the first table keep track of  number of times each block is present in a file. The counters of the second table record the number of times in free list, </a:t>
            </a:r>
          </a:p>
          <a:p>
            <a:pPr marL="857296" lvl="1" indent="-514350" eaLnBrk="1" hangingPunct="1">
              <a:lnSpc>
                <a:spcPct val="90000"/>
              </a:lnSpc>
              <a:buFont typeface="+mj-ea"/>
              <a:buAutoNum type="circleNumDbPlain"/>
            </a:pPr>
            <a:r>
              <a:rPr lang="en-US" altLang="zh-CN" sz="2600" dirty="0"/>
              <a:t>Then, the program reads all the </a:t>
            </a:r>
            <a:r>
              <a:rPr lang="en-US" altLang="zh-CN" sz="2600" dirty="0" err="1"/>
              <a:t>i</a:t>
            </a:r>
            <a:r>
              <a:rPr lang="en-US" altLang="zh-CN" sz="2600" dirty="0"/>
              <a:t>-nodes and uses the </a:t>
            </a:r>
            <a:r>
              <a:rPr lang="en-US" altLang="zh-CN" sz="2600" dirty="0" err="1"/>
              <a:t>i</a:t>
            </a:r>
            <a:r>
              <a:rPr lang="en-US" altLang="zh-CN" sz="2600" dirty="0"/>
              <a:t>-nodes to build a list of all blocks used in the files (incrementing file counter as each block is read).</a:t>
            </a:r>
          </a:p>
          <a:p>
            <a:pPr marL="857296" lvl="1" indent="-514350" eaLnBrk="1" hangingPunct="1">
              <a:lnSpc>
                <a:spcPct val="90000"/>
              </a:lnSpc>
              <a:buFont typeface="+mj-ea"/>
              <a:buAutoNum type="circleNumDbPlain"/>
            </a:pPr>
            <a:r>
              <a:rPr lang="en-US" altLang="zh-CN" sz="2600" dirty="0"/>
              <a:t>Check free list or bit map to find all blocks not in use (increment free list counter for each block in free list).</a:t>
            </a:r>
          </a:p>
        </p:txBody>
      </p:sp>
      <p:sp>
        <p:nvSpPr>
          <p:cNvPr id="5" name="Rectangle 2">
            <a:extLst>
              <a:ext uri="{FF2B5EF4-FFF2-40B4-BE49-F238E27FC236}">
                <a16:creationId xmlns:a16="http://schemas.microsoft.com/office/drawing/2014/main" id="{DCB4512B-8DA9-4DCE-8147-8F3A97E31960}"/>
              </a:ext>
            </a:extLst>
          </p:cNvPr>
          <p:cNvSpPr txBox="1">
            <a:spLocks noChangeArrowheads="1"/>
          </p:cNvSpPr>
          <p:nvPr/>
        </p:nvSpPr>
        <p:spPr>
          <a:xfrm>
            <a:off x="593834" y="118319"/>
            <a:ext cx="8068359" cy="1160224"/>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t>File System Consistency</a:t>
            </a:r>
          </a:p>
        </p:txBody>
      </p:sp>
    </p:spTree>
    <p:extLst>
      <p:ext uri="{BB962C8B-B14F-4D97-AF65-F5344CB8AC3E}">
        <p14:creationId xmlns:p14="http://schemas.microsoft.com/office/powerpoint/2010/main" val="2569920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39D5987F-2256-4829-BD6F-D9C1C8F925C2}" type="slidenum">
              <a:rPr lang="en-US" altLang="zh-CN" sz="1400">
                <a:latin typeface="Times New Roman" panose="02020603050405020304" pitchFamily="18" charset="0"/>
              </a:rPr>
              <a:pPr algn="r" eaLnBrk="1" hangingPunct="1"/>
              <a:t>42</a:t>
            </a:fld>
            <a:endParaRPr lang="zh-CN" altLang="en-US" sz="1400">
              <a:latin typeface="Times New Roman" panose="02020603050405020304" pitchFamily="18" charset="0"/>
            </a:endParaRPr>
          </a:p>
        </p:txBody>
      </p:sp>
      <p:sp>
        <p:nvSpPr>
          <p:cNvPr id="69635" name="Rectangle 2"/>
          <p:cNvSpPr>
            <a:spLocks noGrp="1" noChangeArrowheads="1"/>
          </p:cNvSpPr>
          <p:nvPr>
            <p:ph type="title" idx="4294967295"/>
          </p:nvPr>
        </p:nvSpPr>
        <p:spPr>
          <a:xfrm>
            <a:off x="593834" y="118319"/>
            <a:ext cx="8068359" cy="1160224"/>
          </a:xfrm>
        </p:spPr>
        <p:txBody>
          <a:bodyPr>
            <a:normAutofit/>
          </a:bodyPr>
          <a:lstStyle/>
          <a:p>
            <a:pPr algn="ctr"/>
            <a:r>
              <a:rPr lang="en-US" altLang="zh-CN" sz="3800" b="1" dirty="0"/>
              <a:t>File System Consistency</a:t>
            </a:r>
          </a:p>
        </p:txBody>
      </p:sp>
      <p:sp>
        <p:nvSpPr>
          <p:cNvPr id="57348" name="Rectangle 3"/>
          <p:cNvSpPr>
            <a:spLocks noGrp="1" noChangeArrowheads="1"/>
          </p:cNvSpPr>
          <p:nvPr>
            <p:ph type="body" idx="4294967295"/>
          </p:nvPr>
        </p:nvSpPr>
        <p:spPr>
          <a:xfrm>
            <a:off x="675483" y="4471988"/>
            <a:ext cx="7724775" cy="2089150"/>
          </a:xfrm>
        </p:spPr>
        <p:txBody>
          <a:bodyPr>
            <a:normAutofit/>
          </a:bodyPr>
          <a:lstStyle/>
          <a:p>
            <a:pPr eaLnBrk="1" hangingPunct="1">
              <a:lnSpc>
                <a:spcPct val="90000"/>
              </a:lnSpc>
              <a:buFont typeface="Wingdings" panose="05000000000000000000" pitchFamily="2" charset="2"/>
              <a:buChar char="l"/>
            </a:pPr>
            <a:r>
              <a:rPr lang="en-US" altLang="zh-CN" sz="2800" dirty="0"/>
              <a:t>File system states</a:t>
            </a:r>
          </a:p>
          <a:p>
            <a:pPr lvl="1" eaLnBrk="1" hangingPunct="1">
              <a:lnSpc>
                <a:spcPct val="90000"/>
              </a:lnSpc>
              <a:buFont typeface="Arial" panose="020B0604020202020204" pitchFamily="34" charset="0"/>
              <a:buNone/>
            </a:pPr>
            <a:r>
              <a:rPr lang="en-US" altLang="zh-CN" sz="2400" dirty="0"/>
              <a:t>(a) consistent</a:t>
            </a:r>
          </a:p>
          <a:p>
            <a:pPr lvl="1" eaLnBrk="1" hangingPunct="1">
              <a:lnSpc>
                <a:spcPct val="90000"/>
              </a:lnSpc>
              <a:buFont typeface="Arial" panose="020B0604020202020204" pitchFamily="34" charset="0"/>
              <a:buNone/>
            </a:pPr>
            <a:r>
              <a:rPr lang="en-US" altLang="zh-CN" sz="2400" dirty="0"/>
              <a:t>(b) missing block – add it to the free list</a:t>
            </a:r>
          </a:p>
          <a:p>
            <a:pPr lvl="1" eaLnBrk="1" hangingPunct="1">
              <a:lnSpc>
                <a:spcPct val="90000"/>
              </a:lnSpc>
              <a:buFont typeface="Arial" panose="020B0604020202020204" pitchFamily="34" charset="0"/>
              <a:buNone/>
            </a:pPr>
            <a:r>
              <a:rPr lang="en-US" altLang="zh-CN" sz="2400" dirty="0"/>
              <a:t>(c) duplicate block in free list – rebuild the free list</a:t>
            </a:r>
          </a:p>
          <a:p>
            <a:pPr lvl="1" eaLnBrk="1" hangingPunct="1">
              <a:lnSpc>
                <a:spcPct val="90000"/>
              </a:lnSpc>
              <a:buFont typeface="Arial" panose="020B0604020202020204" pitchFamily="34" charset="0"/>
              <a:buNone/>
            </a:pPr>
            <a:r>
              <a:rPr lang="en-US" altLang="zh-CN" sz="2400" dirty="0"/>
              <a:t>(d) duplicate data block – </a:t>
            </a:r>
            <a:r>
              <a:rPr lang="en-US" altLang="zh-CN" sz="2400" dirty="0">
                <a:solidFill>
                  <a:srgbClr val="FF0000"/>
                </a:solidFill>
              </a:rPr>
              <a:t>copy the block to a free block</a:t>
            </a:r>
          </a:p>
        </p:txBody>
      </p:sp>
      <p:pic>
        <p:nvPicPr>
          <p:cNvPr id="69637" name="Picture 4" descr="6-26"/>
          <p:cNvPicPr>
            <a:picLocks noChangeAspect="1" noChangeArrowheads="1"/>
          </p:cNvPicPr>
          <p:nvPr/>
        </p:nvPicPr>
        <p:blipFill rotWithShape="1">
          <a:blip r:embed="rId2">
            <a:extLst>
              <a:ext uri="{28A0092B-C50C-407E-A947-70E740481C1C}">
                <a14:useLocalDpi xmlns:a14="http://schemas.microsoft.com/office/drawing/2010/main" val="0"/>
              </a:ext>
            </a:extLst>
          </a:blip>
          <a:srcRect t="3700" b="3557"/>
          <a:stretch/>
        </p:blipFill>
        <p:spPr bwMode="auto">
          <a:xfrm>
            <a:off x="905556" y="1475089"/>
            <a:ext cx="7908925" cy="266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90A9DCE-2AA2-4447-BD4B-F63D0F65C555}"/>
              </a:ext>
            </a:extLst>
          </p:cNvPr>
          <p:cNvSpPr txBox="1"/>
          <p:nvPr/>
        </p:nvSpPr>
        <p:spPr>
          <a:xfrm>
            <a:off x="2629911" y="4043369"/>
            <a:ext cx="521937" cy="323165"/>
          </a:xfrm>
          <a:prstGeom prst="rect">
            <a:avLst/>
          </a:prstGeom>
          <a:noFill/>
        </p:spPr>
        <p:txBody>
          <a:bodyPr wrap="square" rtlCol="0">
            <a:spAutoFit/>
          </a:bodyPr>
          <a:lstStyle/>
          <a:p>
            <a:r>
              <a:rPr lang="en-US" altLang="zh-CN" sz="1500" dirty="0"/>
              <a:t>(c)</a:t>
            </a:r>
            <a:endParaRPr lang="zh-CN" altLang="en-US" sz="1500" dirty="0"/>
          </a:p>
        </p:txBody>
      </p:sp>
      <p:sp>
        <p:nvSpPr>
          <p:cNvPr id="7" name="文本框 6">
            <a:extLst>
              <a:ext uri="{FF2B5EF4-FFF2-40B4-BE49-F238E27FC236}">
                <a16:creationId xmlns:a16="http://schemas.microsoft.com/office/drawing/2014/main" id="{B21BD6BC-6F10-4E9C-A025-EBBF3A176C42}"/>
              </a:ext>
            </a:extLst>
          </p:cNvPr>
          <p:cNvSpPr txBox="1"/>
          <p:nvPr/>
        </p:nvSpPr>
        <p:spPr>
          <a:xfrm>
            <a:off x="6751455" y="4040774"/>
            <a:ext cx="521937" cy="323165"/>
          </a:xfrm>
          <a:prstGeom prst="rect">
            <a:avLst/>
          </a:prstGeom>
          <a:noFill/>
        </p:spPr>
        <p:txBody>
          <a:bodyPr wrap="square" rtlCol="0">
            <a:spAutoFit/>
          </a:bodyPr>
          <a:lstStyle/>
          <a:p>
            <a:r>
              <a:rPr lang="en-US" altLang="zh-CN" sz="1500" dirty="0"/>
              <a:t>(d)</a:t>
            </a:r>
            <a:endParaRPr lang="zh-CN" altLang="en-US" sz="1500" dirty="0"/>
          </a:p>
        </p:txBody>
      </p:sp>
    </p:spTree>
    <p:extLst>
      <p:ext uri="{BB962C8B-B14F-4D97-AF65-F5344CB8AC3E}">
        <p14:creationId xmlns:p14="http://schemas.microsoft.com/office/powerpoint/2010/main" val="1190448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260D7F34-B7C2-4F2A-9BD6-CFF00518D543}" type="slidenum">
              <a:rPr lang="en-US" altLang="zh-CN" sz="1400">
                <a:latin typeface="Times New Roman" panose="02020603050405020304" pitchFamily="18" charset="0"/>
              </a:rPr>
              <a:pPr algn="r" eaLnBrk="1" hangingPunct="1"/>
              <a:t>43</a:t>
            </a:fld>
            <a:endParaRPr lang="zh-CN" altLang="en-US" sz="1400">
              <a:latin typeface="Times New Roman" panose="02020603050405020304" pitchFamily="18" charset="0"/>
            </a:endParaRPr>
          </a:p>
        </p:txBody>
      </p:sp>
      <p:sp>
        <p:nvSpPr>
          <p:cNvPr id="70660" name="Rectangle 3"/>
          <p:cNvSpPr>
            <a:spLocks noGrp="1" noChangeArrowheads="1"/>
          </p:cNvSpPr>
          <p:nvPr>
            <p:ph type="body" idx="4294967295"/>
          </p:nvPr>
        </p:nvSpPr>
        <p:spPr>
          <a:xfrm>
            <a:off x="451645" y="917575"/>
            <a:ext cx="8475663" cy="5716588"/>
          </a:xfrm>
        </p:spPr>
        <p:txBody>
          <a:bodyPr>
            <a:noAutofit/>
          </a:bodyPr>
          <a:lstStyle/>
          <a:p>
            <a:pPr eaLnBrk="1" hangingPunct="1">
              <a:lnSpc>
                <a:spcPct val="90000"/>
              </a:lnSpc>
              <a:buFont typeface="Wingdings" panose="05000000000000000000" pitchFamily="2" charset="2"/>
              <a:buChar char="l"/>
            </a:pPr>
            <a:r>
              <a:rPr lang="en-US" altLang="zh-CN" sz="2400" dirty="0"/>
              <a:t>For checking directories </a:t>
            </a:r>
            <a:r>
              <a:rPr lang="en-US" altLang="zh-CN" sz="2400" dirty="0">
                <a:latin typeface="Times New Roman" panose="02020603050405020304" pitchFamily="18" charset="0"/>
              </a:rPr>
              <a:t>–</a:t>
            </a:r>
            <a:r>
              <a:rPr lang="en-US" altLang="zh-CN" sz="2400" dirty="0"/>
              <a:t> keep a list of counters per file starting at the root directory, recursively inspect each directory. For each file, increment the counter for the files </a:t>
            </a:r>
            <a:r>
              <a:rPr lang="en-US" altLang="zh-CN" sz="2400" dirty="0" err="1"/>
              <a:t>i</a:t>
            </a:r>
            <a:r>
              <a:rPr lang="en-US" altLang="zh-CN" sz="2400" dirty="0"/>
              <a:t>-node</a:t>
            </a:r>
          </a:p>
          <a:p>
            <a:pPr eaLnBrk="1" hangingPunct="1">
              <a:lnSpc>
                <a:spcPct val="90000"/>
              </a:lnSpc>
              <a:buFont typeface="Wingdings" panose="05000000000000000000" pitchFamily="2" charset="2"/>
              <a:buChar char="l"/>
            </a:pPr>
            <a:r>
              <a:rPr lang="en-US" altLang="zh-CN" sz="2400" dirty="0"/>
              <a:t>Compare computed value with link count stored in each </a:t>
            </a:r>
            <a:r>
              <a:rPr lang="en-US" altLang="zh-CN" sz="2400" dirty="0" err="1"/>
              <a:t>i</a:t>
            </a:r>
            <a:r>
              <a:rPr lang="en-US" altLang="zh-CN" sz="2400" dirty="0"/>
              <a:t>-node.</a:t>
            </a:r>
          </a:p>
          <a:p>
            <a:pPr lvl="1" eaLnBrk="1" hangingPunct="1">
              <a:lnSpc>
                <a:spcPct val="90000"/>
              </a:lnSpc>
              <a:buFont typeface="Wingdings" panose="05000000000000000000" pitchFamily="2" charset="2"/>
              <a:buChar char="ü"/>
            </a:pPr>
            <a:r>
              <a:rPr lang="en-US" altLang="zh-CN" sz="2400" dirty="0"/>
              <a:t> </a:t>
            </a:r>
            <a:r>
              <a:rPr lang="en-US" altLang="zh-CN" sz="2400" dirty="0" err="1"/>
              <a:t>i</a:t>
            </a:r>
            <a:r>
              <a:rPr lang="en-US" altLang="zh-CN" sz="2400" dirty="0"/>
              <a:t>-node link count &gt; computed value = number of directory entries.</a:t>
            </a:r>
          </a:p>
          <a:p>
            <a:pPr marL="342946" lvl="1" indent="0" eaLnBrk="1" hangingPunct="1">
              <a:lnSpc>
                <a:spcPct val="90000"/>
              </a:lnSpc>
              <a:buNone/>
            </a:pPr>
            <a:r>
              <a:rPr lang="en-US" altLang="zh-CN" sz="2400" dirty="0"/>
              <a:t>Even if all files are removed, the </a:t>
            </a:r>
            <a:r>
              <a:rPr lang="en-US" altLang="zh-CN" sz="2400" dirty="0" err="1"/>
              <a:t>i</a:t>
            </a:r>
            <a:r>
              <a:rPr lang="en-US" altLang="zh-CN" sz="2400" dirty="0"/>
              <a:t>-node link count &gt; 0. So the </a:t>
            </a:r>
            <a:r>
              <a:rPr lang="en-US" altLang="zh-CN" sz="2400" dirty="0" err="1"/>
              <a:t>i</a:t>
            </a:r>
            <a:r>
              <a:rPr lang="en-US" altLang="zh-CN" sz="2400" dirty="0"/>
              <a:t>-node will not be removed.</a:t>
            </a:r>
          </a:p>
          <a:p>
            <a:pPr marL="342946" lvl="1" indent="0" eaLnBrk="1" hangingPunct="1">
              <a:lnSpc>
                <a:spcPct val="90000"/>
              </a:lnSpc>
              <a:buNone/>
            </a:pPr>
            <a:r>
              <a:rPr lang="en-US" altLang="zh-CN" sz="2400" dirty="0"/>
              <a:t>Solution : </a:t>
            </a:r>
            <a:r>
              <a:rPr lang="en-US" altLang="zh-CN" sz="2400" dirty="0">
                <a:solidFill>
                  <a:srgbClr val="FF0000"/>
                </a:solidFill>
              </a:rPr>
              <a:t>set </a:t>
            </a:r>
            <a:r>
              <a:rPr lang="en-US" altLang="zh-CN" sz="2400" dirty="0" err="1">
                <a:solidFill>
                  <a:srgbClr val="FF0000"/>
                </a:solidFill>
              </a:rPr>
              <a:t>i</a:t>
            </a:r>
            <a:r>
              <a:rPr lang="en-US" altLang="zh-CN" sz="2400" dirty="0">
                <a:solidFill>
                  <a:srgbClr val="FF0000"/>
                </a:solidFill>
              </a:rPr>
              <a:t>-node link count = value computed</a:t>
            </a:r>
          </a:p>
          <a:p>
            <a:pPr lvl="1" eaLnBrk="1" hangingPunct="1">
              <a:lnSpc>
                <a:spcPct val="90000"/>
              </a:lnSpc>
              <a:buFont typeface="Wingdings" panose="05000000000000000000" pitchFamily="2" charset="2"/>
              <a:buChar char="ü"/>
            </a:pPr>
            <a:r>
              <a:rPr lang="en-US" altLang="zh-CN" sz="2400" dirty="0"/>
              <a:t> </a:t>
            </a:r>
            <a:r>
              <a:rPr lang="en-US" altLang="zh-CN" sz="2400" dirty="0" err="1"/>
              <a:t>i</a:t>
            </a:r>
            <a:r>
              <a:rPr lang="en-US" altLang="zh-CN" sz="2400" dirty="0"/>
              <a:t>-node link count &lt; computed	value</a:t>
            </a:r>
          </a:p>
          <a:p>
            <a:pPr marL="685891" lvl="2" indent="0" eaLnBrk="1" hangingPunct="1">
              <a:lnSpc>
                <a:spcPct val="90000"/>
              </a:lnSpc>
              <a:buNone/>
            </a:pPr>
            <a:r>
              <a:rPr lang="en-US" altLang="zh-CN" sz="2400" dirty="0"/>
              <a:t>The </a:t>
            </a:r>
            <a:r>
              <a:rPr lang="en-US" altLang="zh-CN" sz="2400" dirty="0" err="1"/>
              <a:t>i</a:t>
            </a:r>
            <a:r>
              <a:rPr lang="en-US" altLang="zh-CN" sz="2400" dirty="0"/>
              <a:t>-node may be freed even when there is another directory points to it</a:t>
            </a:r>
          </a:p>
          <a:p>
            <a:pPr marL="685891" lvl="2" indent="0" eaLnBrk="1" hangingPunct="1">
              <a:lnSpc>
                <a:spcPct val="90000"/>
              </a:lnSpc>
              <a:buNone/>
            </a:pPr>
            <a:r>
              <a:rPr lang="en-US" altLang="zh-CN" sz="2400" dirty="0"/>
              <a:t>directory will be pointing to unused </a:t>
            </a:r>
            <a:r>
              <a:rPr lang="en-US" altLang="zh-CN" sz="2400" dirty="0" err="1"/>
              <a:t>i</a:t>
            </a:r>
            <a:r>
              <a:rPr lang="en-US" altLang="zh-CN" sz="2400" dirty="0"/>
              <a:t>-node</a:t>
            </a:r>
          </a:p>
          <a:p>
            <a:pPr marL="342946" lvl="1" indent="0" eaLnBrk="1" hangingPunct="1">
              <a:lnSpc>
                <a:spcPct val="90000"/>
              </a:lnSpc>
              <a:buNone/>
            </a:pPr>
            <a:r>
              <a:rPr lang="en-US" altLang="zh-CN" sz="2400" dirty="0"/>
              <a:t>solution : </a:t>
            </a:r>
            <a:r>
              <a:rPr lang="en-US" altLang="zh-CN" sz="2400" dirty="0">
                <a:solidFill>
                  <a:srgbClr val="FF0000"/>
                </a:solidFill>
              </a:rPr>
              <a:t>set </a:t>
            </a:r>
            <a:r>
              <a:rPr lang="zh-CN" altLang="en-US" sz="2400" dirty="0">
                <a:solidFill>
                  <a:srgbClr val="FF0000"/>
                </a:solidFill>
              </a:rPr>
              <a:t>inode link count = computed value</a:t>
            </a:r>
          </a:p>
        </p:txBody>
      </p:sp>
      <p:sp>
        <p:nvSpPr>
          <p:cNvPr id="5" name="Rectangle 2">
            <a:extLst>
              <a:ext uri="{FF2B5EF4-FFF2-40B4-BE49-F238E27FC236}">
                <a16:creationId xmlns:a16="http://schemas.microsoft.com/office/drawing/2014/main" id="{F35B7146-E606-4D58-9304-5A12E5A558B7}"/>
              </a:ext>
            </a:extLst>
          </p:cNvPr>
          <p:cNvSpPr txBox="1">
            <a:spLocks noChangeArrowheads="1"/>
          </p:cNvSpPr>
          <p:nvPr/>
        </p:nvSpPr>
        <p:spPr>
          <a:xfrm>
            <a:off x="593834" y="118319"/>
            <a:ext cx="8068359" cy="1160224"/>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a:t>File System Consistency</a:t>
            </a:r>
            <a:endParaRPr lang="en-US" altLang="zh-CN" sz="3800" b="1" dirty="0"/>
          </a:p>
        </p:txBody>
      </p:sp>
    </p:spTree>
    <p:extLst>
      <p:ext uri="{BB962C8B-B14F-4D97-AF65-F5344CB8AC3E}">
        <p14:creationId xmlns:p14="http://schemas.microsoft.com/office/powerpoint/2010/main" val="855889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97CD350-48B0-436E-8DCB-3B2A98B0F7C3}"/>
              </a:ext>
            </a:extLst>
          </p:cNvPr>
          <p:cNvSpPr txBox="1"/>
          <p:nvPr>
            <p:custDataLst>
              <p:tags r:id="rId2"/>
            </p:custDataLst>
          </p:nvPr>
        </p:nvSpPr>
        <p:spPr>
          <a:xfrm>
            <a:off x="914559" y="635000"/>
            <a:ext cx="7316470" cy="3321538"/>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What happens if the free block table or bitmap that stores the information about the free disk block is completely lost due to the system crash? Is the disk completely unusable?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90E8A652-7618-4B87-B5EB-3097B62BC948}"/>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EDAC901C-7E69-4E34-BC5A-0E28C9457EC7}"/>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8A94022F-F0BA-48AC-BB9D-CAB6B7E399AB}"/>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CBD511A8-9C11-4AEE-A5FC-A900811890B8}"/>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B5E88F62-47B5-42E8-9AB4-62D1772CFA6F}"/>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FB3A9224-A6DB-4213-9F48-C19F8777423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0708A52D-97B1-4BEF-BEA8-744A6DEE0893}"/>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8FAF06B-3ADF-4177-9B1A-4B25032C3713}"/>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884216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ABC6761-45A4-41E7-91B7-BC0AD4B3E36E}"/>
              </a:ext>
            </a:extLst>
          </p:cNvPr>
          <p:cNvSpPr txBox="1"/>
          <p:nvPr>
            <p:custDataLst>
              <p:tags r:id="rId1"/>
            </p:custDataLst>
          </p:nvPr>
        </p:nvSpPr>
        <p:spPr>
          <a:xfrm>
            <a:off x="906466" y="68557"/>
            <a:ext cx="7662999" cy="5531131"/>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What happens if the free block table or bitmap that stores the information about the free disk block is completely lost due to the system crash? Is the disk completely unusable?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Answer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It will make the system unable to find free blocks to store new data. The solution is to rebuild the free block table or bitmap by scanning the file system related information (such as the I-nodes of all files).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438075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3A4901-4B28-4079-A5D6-BAEEDF3E2681}"/>
              </a:ext>
            </a:extLst>
          </p:cNvPr>
          <p:cNvSpPr txBox="1"/>
          <p:nvPr>
            <p:custDataLst>
              <p:tags r:id="rId2"/>
            </p:custDataLst>
          </p:nvPr>
        </p:nvSpPr>
        <p:spPr>
          <a:xfrm>
            <a:off x="984897" y="1162539"/>
            <a:ext cx="7316470" cy="2908300"/>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certain file system uses 2KB disk blocks. The median file size is 1KB. If all files were exactly 1 KB, what fraction of the disk space would be wasted? Do you think the wastage for a real file system will be higher than this number or lower than it? Explain your answer.</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640BC909-32AD-4107-BE7B-6982AA038A74}"/>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7AF9C23A-6715-4AEC-8B0C-F364B5EC0762}"/>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AE9AD19D-7BE6-4528-8894-C23504915D04}"/>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1E03EF8C-304A-4BA1-96E2-7226447616F9}"/>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CAA8795A-0383-44D0-93F2-7AB2510278F4}"/>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B7B1924B-E7C7-4BAC-97A6-EEFB5818DD9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59BAF177-9F2C-42C6-92C7-42AF18845653}"/>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D8398CD-FC3F-483C-A951-9908E54A97A9}"/>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510081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65B097-96C7-46A1-AEC7-0AF2D26DF31F}"/>
              </a:ext>
            </a:extLst>
          </p:cNvPr>
          <p:cNvSpPr txBox="1"/>
          <p:nvPr>
            <p:custDataLst>
              <p:tags r:id="rId1"/>
            </p:custDataLst>
          </p:nvPr>
        </p:nvSpPr>
        <p:spPr>
          <a:xfrm>
            <a:off x="914558" y="635000"/>
            <a:ext cx="7816203" cy="4596823"/>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certain file system uses 2KB disk blocks. The median file size is 1KB. If all files were exactly 1 KB, what fraction of the disk space would be wasted? Do you think the wastage for a real file system will be higher than this number or lower than it? Explain your answer.</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Answer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Each block wastes 1KB, so a total of 50% of the disk space is wasted; the commonly used file system contains a large number of files larger than 2KB, so the space wasted is usually smaller than this value.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260278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D8C12779-5390-4FC9-A1B8-72C0C3A1DEF7}" type="slidenum">
              <a:rPr lang="en-US" altLang="zh-CN" sz="1400">
                <a:latin typeface="Times New Roman" panose="02020603050405020304" pitchFamily="18" charset="0"/>
              </a:rPr>
              <a:pPr algn="r"/>
              <a:t>48</a:t>
            </a:fld>
            <a:endParaRPr lang="zh-CN" altLang="en-US" sz="1400">
              <a:latin typeface="Times New Roman" panose="02020603050405020304" pitchFamily="18" charset="0"/>
            </a:endParaRPr>
          </a:p>
        </p:txBody>
      </p:sp>
      <p:sp>
        <p:nvSpPr>
          <p:cNvPr id="29698" name="Rectangle 2"/>
          <p:cNvSpPr>
            <a:spLocks noGrp="1" noChangeArrowheads="1"/>
          </p:cNvSpPr>
          <p:nvPr>
            <p:ph type="title" idx="4294967295"/>
          </p:nvPr>
        </p:nvSpPr>
        <p:spPr>
          <a:xfrm>
            <a:off x="794" y="94043"/>
            <a:ext cx="9144000" cy="897232"/>
          </a:xfrm>
        </p:spPr>
        <p:txBody>
          <a:bodyPr>
            <a:normAutofit/>
          </a:bodyPr>
          <a:lstStyle/>
          <a:p>
            <a:pPr algn="ctr" eaLnBrk="1" hangingPunct="1"/>
            <a:r>
              <a:rPr lang="en-US" altLang="zh-CN" sz="3800" b="1" dirty="0"/>
              <a:t>Check Points</a:t>
            </a:r>
          </a:p>
        </p:txBody>
      </p:sp>
      <p:sp>
        <p:nvSpPr>
          <p:cNvPr id="7" name="Rectangle 3">
            <a:extLst>
              <a:ext uri="{FF2B5EF4-FFF2-40B4-BE49-F238E27FC236}">
                <a16:creationId xmlns:a16="http://schemas.microsoft.com/office/drawing/2014/main" id="{F5698898-DCEC-4500-994C-870066E32AC1}"/>
              </a:ext>
            </a:extLst>
          </p:cNvPr>
          <p:cNvSpPr txBox="1">
            <a:spLocks noChangeArrowheads="1"/>
          </p:cNvSpPr>
          <p:nvPr/>
        </p:nvSpPr>
        <p:spPr>
          <a:xfrm>
            <a:off x="498475" y="793304"/>
            <a:ext cx="8647113" cy="3803064"/>
          </a:xfrm>
          <a:prstGeom prst="rect">
            <a:avLst/>
          </a:prstGeom>
        </p:spPr>
        <p:txBody>
          <a:bodyPr vert="horz" lIns="91440" tIns="45720" rIns="91440" bIns="45720"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lnSpc>
                <a:spcPct val="150000"/>
              </a:lnSpc>
              <a:buFont typeface="+mj-ea"/>
              <a:buAutoNum type="circleNumDbPlain"/>
            </a:pPr>
            <a:r>
              <a:rPr lang="en-US" altLang="zh-CN" sz="2600" dirty="0"/>
              <a:t>Please describe the</a:t>
            </a:r>
            <a:r>
              <a:rPr lang="zh-CN" altLang="en-US" sz="2600" dirty="0"/>
              <a:t> </a:t>
            </a:r>
            <a:r>
              <a:rPr lang="en-US" altLang="zh-CN" sz="2600" dirty="0"/>
              <a:t>advantages and disadvantages of contiguous allocation.</a:t>
            </a:r>
          </a:p>
          <a:p>
            <a:pPr marL="514350" indent="-514350">
              <a:lnSpc>
                <a:spcPct val="150000"/>
              </a:lnSpc>
              <a:buFont typeface="+mj-ea"/>
              <a:buAutoNum type="circleNumDbPlain"/>
            </a:pPr>
            <a:r>
              <a:rPr lang="en-US" altLang="zh-CN" sz="2600" dirty="0"/>
              <a:t>Please describe the</a:t>
            </a:r>
            <a:r>
              <a:rPr lang="zh-CN" altLang="en-US" sz="2600" dirty="0"/>
              <a:t> </a:t>
            </a:r>
            <a:r>
              <a:rPr lang="en-US" altLang="zh-CN" sz="2600" dirty="0"/>
              <a:t>advantages and disadvantages of linked listed allocation.</a:t>
            </a:r>
          </a:p>
          <a:p>
            <a:pPr marL="514350" indent="-514350">
              <a:lnSpc>
                <a:spcPct val="150000"/>
              </a:lnSpc>
              <a:buFont typeface="+mj-ea"/>
              <a:buAutoNum type="circleNumDbPlain"/>
            </a:pPr>
            <a:r>
              <a:rPr lang="en-US" altLang="zh-CN" sz="2600" dirty="0"/>
              <a:t>Please describe the</a:t>
            </a:r>
            <a:r>
              <a:rPr lang="zh-CN" altLang="en-US" sz="2600" dirty="0"/>
              <a:t> </a:t>
            </a:r>
            <a:r>
              <a:rPr lang="en-US" altLang="zh-CN" sz="2600" dirty="0"/>
              <a:t>advantages and disadvantages of FAT.</a:t>
            </a:r>
          </a:p>
          <a:p>
            <a:pPr marL="514350" indent="-514350">
              <a:lnSpc>
                <a:spcPct val="150000"/>
              </a:lnSpc>
              <a:buFont typeface="+mj-ea"/>
              <a:buAutoNum type="circleNumDbPlain"/>
            </a:pPr>
            <a:r>
              <a:rPr lang="en-US" altLang="zh-CN" sz="2600" dirty="0"/>
              <a:t>Please describe the two methods for keeping tracks of free blocks.</a:t>
            </a:r>
          </a:p>
          <a:p>
            <a:pPr marL="514350" indent="-514350">
              <a:lnSpc>
                <a:spcPct val="150000"/>
              </a:lnSpc>
              <a:buFont typeface="+mj-ea"/>
              <a:buAutoNum type="circleNumDbPlain"/>
            </a:pPr>
            <a:r>
              <a:rPr lang="en-US" altLang="zh-CN" sz="2600" dirty="0"/>
              <a:t>Please describe the two strategies for dumping a disk.</a:t>
            </a:r>
          </a:p>
          <a:p>
            <a:pPr marL="514350" indent="-514350">
              <a:lnSpc>
                <a:spcPct val="150000"/>
              </a:lnSpc>
              <a:buFont typeface="+mj-ea"/>
              <a:buAutoNum type="circleNumDbPlain"/>
            </a:pPr>
            <a:r>
              <a:rPr lang="en-US" altLang="zh-CN" sz="2600" dirty="0"/>
              <a:t>Please describe the t</a:t>
            </a:r>
            <a:r>
              <a:rPr lang="en-US" altLang="zh-CN" sz="2800" dirty="0"/>
              <a:t>wo types of consistency checks </a:t>
            </a:r>
            <a:r>
              <a:rPr lang="en-US" altLang="zh-CN" sz="2600" dirty="0"/>
              <a:t>.</a:t>
            </a:r>
          </a:p>
          <a:p>
            <a:pPr marL="514350" indent="-514350">
              <a:lnSpc>
                <a:spcPct val="150000"/>
              </a:lnSpc>
              <a:buFont typeface="+mj-ea"/>
              <a:buAutoNum type="circleNumDbPlain"/>
            </a:pPr>
            <a:endParaRPr lang="en-US" altLang="zh-CN" sz="2600" dirty="0"/>
          </a:p>
          <a:p>
            <a:pPr>
              <a:buNone/>
            </a:pPr>
            <a:endParaRPr lang="en-US" altLang="zh-CN" sz="2600" dirty="0"/>
          </a:p>
        </p:txBody>
      </p:sp>
    </p:spTree>
    <p:extLst>
      <p:ext uri="{BB962C8B-B14F-4D97-AF65-F5344CB8AC3E}">
        <p14:creationId xmlns:p14="http://schemas.microsoft.com/office/powerpoint/2010/main" val="163766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5B44E394-CCAE-4187-A84D-3BF5495059B5}" type="slidenum">
              <a:rPr lang="en-US" altLang="zh-CN" sz="1400">
                <a:latin typeface="Times New Roman" panose="02020603050405020304" pitchFamily="18" charset="0"/>
              </a:rPr>
              <a:pPr algn="r"/>
              <a:t>5</a:t>
            </a:fld>
            <a:endParaRPr lang="zh-CN" altLang="en-US" sz="1400">
              <a:latin typeface="Times New Roman" panose="02020603050405020304" pitchFamily="18" charset="0"/>
            </a:endParaRPr>
          </a:p>
        </p:txBody>
      </p:sp>
      <p:sp>
        <p:nvSpPr>
          <p:cNvPr id="26626" name="Rectangle 2"/>
          <p:cNvSpPr>
            <a:spLocks noGrp="1" noChangeArrowheads="1"/>
          </p:cNvSpPr>
          <p:nvPr>
            <p:ph type="title" idx="4294967295"/>
          </p:nvPr>
        </p:nvSpPr>
        <p:spPr>
          <a:xfrm>
            <a:off x="0" y="114272"/>
            <a:ext cx="9144794" cy="889029"/>
          </a:xfrm>
        </p:spPr>
        <p:txBody>
          <a:bodyPr>
            <a:normAutofit/>
          </a:bodyPr>
          <a:lstStyle/>
          <a:p>
            <a:pPr algn="ctr" eaLnBrk="1" hangingPunct="1"/>
            <a:r>
              <a:rPr lang="en-US" altLang="zh-CN" sz="3800" b="1" dirty="0"/>
              <a:t>File Allocation</a:t>
            </a:r>
          </a:p>
        </p:txBody>
      </p:sp>
      <p:sp>
        <p:nvSpPr>
          <p:cNvPr id="26627" name="Rectangle 3"/>
          <p:cNvSpPr>
            <a:spLocks noGrp="1" noChangeArrowheads="1"/>
          </p:cNvSpPr>
          <p:nvPr>
            <p:ph type="body" idx="4294967295"/>
          </p:nvPr>
        </p:nvSpPr>
        <p:spPr>
          <a:xfrm>
            <a:off x="305594" y="1179513"/>
            <a:ext cx="8534400" cy="5410200"/>
          </a:xfrm>
        </p:spPr>
        <p:txBody>
          <a:bodyPr/>
          <a:lstStyle/>
          <a:p>
            <a:pPr eaLnBrk="1" hangingPunct="1">
              <a:lnSpc>
                <a:spcPct val="80000"/>
              </a:lnSpc>
              <a:buFont typeface="Wingdings" panose="05000000000000000000" pitchFamily="2" charset="2"/>
              <a:buChar char="l"/>
            </a:pPr>
            <a:r>
              <a:rPr lang="en-US" altLang="zh-CN" sz="2800" b="1" dirty="0"/>
              <a:t>Contiguous Allocation: </a:t>
            </a:r>
          </a:p>
          <a:p>
            <a:pPr marL="0" indent="0" eaLnBrk="1" hangingPunct="1">
              <a:lnSpc>
                <a:spcPct val="80000"/>
              </a:lnSpc>
              <a:buNone/>
            </a:pPr>
            <a:r>
              <a:rPr lang="en-US" altLang="zh-CN" sz="2800" b="1" dirty="0"/>
              <a:t>   </a:t>
            </a:r>
            <a:r>
              <a:rPr lang="en-US" altLang="zh-CN" sz="2800" dirty="0"/>
              <a:t>store each file as contiguous block of data.</a:t>
            </a:r>
          </a:p>
          <a:p>
            <a:pPr marL="457200" lvl="1" indent="0" eaLnBrk="1" hangingPunct="1">
              <a:lnSpc>
                <a:spcPct val="80000"/>
              </a:lnSpc>
              <a:buNone/>
            </a:pPr>
            <a:endParaRPr lang="en-US" altLang="zh-CN" sz="2000" dirty="0"/>
          </a:p>
        </p:txBody>
      </p:sp>
      <p:pic>
        <p:nvPicPr>
          <p:cNvPr id="5" name="Picture 4" descr="6-12"/>
          <p:cNvPicPr>
            <a:picLocks noChangeAspect="1" noChangeArrowheads="1"/>
          </p:cNvPicPr>
          <p:nvPr/>
        </p:nvPicPr>
        <p:blipFill rotWithShape="1">
          <a:blip r:embed="rId2">
            <a:extLst>
              <a:ext uri="{28A0092B-C50C-407E-A947-70E740481C1C}">
                <a14:useLocalDpi xmlns:a14="http://schemas.microsoft.com/office/drawing/2010/main" val="0"/>
              </a:ext>
            </a:extLst>
          </a:blip>
          <a:srcRect r="500" b="4746"/>
          <a:stretch/>
        </p:blipFill>
        <p:spPr bwMode="auto">
          <a:xfrm>
            <a:off x="655455" y="2521378"/>
            <a:ext cx="7545823" cy="351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62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5B44E394-CCAE-4187-A84D-3BF5495059B5}" type="slidenum">
              <a:rPr lang="en-US" altLang="zh-CN" sz="1400">
                <a:latin typeface="Times New Roman" panose="02020603050405020304" pitchFamily="18" charset="0"/>
              </a:rPr>
              <a:pPr algn="r"/>
              <a:t>6</a:t>
            </a:fld>
            <a:endParaRPr lang="zh-CN" altLang="en-US" sz="1400">
              <a:latin typeface="Times New Roman" panose="02020603050405020304" pitchFamily="18" charset="0"/>
            </a:endParaRPr>
          </a:p>
        </p:txBody>
      </p:sp>
      <p:sp>
        <p:nvSpPr>
          <p:cNvPr id="26626" name="Rectangle 2"/>
          <p:cNvSpPr>
            <a:spLocks noGrp="1" noChangeArrowheads="1"/>
          </p:cNvSpPr>
          <p:nvPr>
            <p:ph type="title" idx="4294967295"/>
          </p:nvPr>
        </p:nvSpPr>
        <p:spPr>
          <a:xfrm>
            <a:off x="717772" y="94042"/>
            <a:ext cx="7888070" cy="1026705"/>
          </a:xfrm>
        </p:spPr>
        <p:txBody>
          <a:bodyPr>
            <a:normAutofit/>
          </a:bodyPr>
          <a:lstStyle/>
          <a:p>
            <a:pPr algn="ctr" eaLnBrk="1" hangingPunct="1"/>
            <a:r>
              <a:rPr lang="en-US" altLang="zh-CN" sz="3800" b="1" dirty="0"/>
              <a:t>File Allocation</a:t>
            </a:r>
          </a:p>
        </p:txBody>
      </p:sp>
      <p:sp>
        <p:nvSpPr>
          <p:cNvPr id="26627" name="Rectangle 3"/>
          <p:cNvSpPr>
            <a:spLocks noGrp="1" noChangeArrowheads="1"/>
          </p:cNvSpPr>
          <p:nvPr>
            <p:ph type="body" idx="4294967295"/>
          </p:nvPr>
        </p:nvSpPr>
        <p:spPr>
          <a:xfrm>
            <a:off x="305594" y="1179513"/>
            <a:ext cx="8534400" cy="5410200"/>
          </a:xfrm>
        </p:spPr>
        <p:txBody>
          <a:bodyPr>
            <a:normAutofit/>
          </a:bodyPr>
          <a:lstStyle/>
          <a:p>
            <a:pPr eaLnBrk="1" hangingPunct="1">
              <a:lnSpc>
                <a:spcPct val="120000"/>
              </a:lnSpc>
              <a:buFont typeface="Wingdings" panose="05000000000000000000" pitchFamily="2" charset="2"/>
              <a:buChar char="l"/>
            </a:pPr>
            <a:r>
              <a:rPr lang="en-US" altLang="zh-CN" sz="2800" b="1" dirty="0"/>
              <a:t>Contiguous Allocation</a:t>
            </a:r>
          </a:p>
          <a:p>
            <a:pPr lvl="1" eaLnBrk="1" hangingPunct="1">
              <a:lnSpc>
                <a:spcPct val="150000"/>
              </a:lnSpc>
              <a:buFont typeface="Wingdings" panose="05000000000000000000" pitchFamily="2" charset="2"/>
              <a:buChar char="p"/>
            </a:pPr>
            <a:r>
              <a:rPr lang="en-US" altLang="zh-CN" sz="2800" b="1" dirty="0"/>
              <a:t>Advantages:  </a:t>
            </a:r>
          </a:p>
          <a:p>
            <a:pPr marL="342946" lvl="1" indent="0" eaLnBrk="1" hangingPunct="1">
              <a:lnSpc>
                <a:spcPct val="150000"/>
              </a:lnSpc>
              <a:buNone/>
            </a:pPr>
            <a:r>
              <a:rPr lang="en-US" altLang="zh-CN" sz="2800" dirty="0"/>
              <a:t>   </a:t>
            </a:r>
            <a:r>
              <a:rPr lang="en-US" altLang="zh-CN" sz="2200" dirty="0"/>
              <a:t>Simple to implement;</a:t>
            </a:r>
          </a:p>
          <a:p>
            <a:pPr marL="342946" lvl="1" indent="0" eaLnBrk="1" hangingPunct="1">
              <a:lnSpc>
                <a:spcPct val="150000"/>
              </a:lnSpc>
              <a:buNone/>
            </a:pPr>
            <a:r>
              <a:rPr lang="en-US" altLang="zh-CN" sz="2200" dirty="0"/>
              <a:t>   Read performance is excellent.</a:t>
            </a:r>
          </a:p>
          <a:p>
            <a:pPr lvl="1" eaLnBrk="1" hangingPunct="1">
              <a:lnSpc>
                <a:spcPct val="150000"/>
              </a:lnSpc>
              <a:buFont typeface="Wingdings" panose="05000000000000000000" pitchFamily="2" charset="2"/>
              <a:buChar char="p"/>
            </a:pPr>
            <a:r>
              <a:rPr lang="en-US" altLang="zh-CN" sz="2800" b="1" dirty="0"/>
              <a:t>Disadvantages:  </a:t>
            </a:r>
          </a:p>
          <a:p>
            <a:pPr lvl="2" eaLnBrk="1" hangingPunct="1">
              <a:lnSpc>
                <a:spcPct val="150000"/>
              </a:lnSpc>
              <a:buFont typeface="Wingdings" panose="05000000000000000000" pitchFamily="2" charset="2"/>
              <a:buChar char="ü"/>
            </a:pPr>
            <a:r>
              <a:rPr lang="en-US" altLang="zh-CN" sz="2200" dirty="0"/>
              <a:t>Disk fragmentation</a:t>
            </a:r>
          </a:p>
          <a:p>
            <a:pPr lvl="2" eaLnBrk="1" hangingPunct="1">
              <a:lnSpc>
                <a:spcPct val="150000"/>
              </a:lnSpc>
              <a:buFont typeface="Wingdings" panose="05000000000000000000" pitchFamily="2" charset="2"/>
              <a:buChar char="ü"/>
            </a:pPr>
            <a:r>
              <a:rPr lang="en-US" altLang="zh-CN" sz="2200" dirty="0"/>
              <a:t>The maximum file size must be known when file is created. </a:t>
            </a:r>
          </a:p>
          <a:p>
            <a:pPr lvl="1" eaLnBrk="1" hangingPunct="1">
              <a:lnSpc>
                <a:spcPct val="150000"/>
              </a:lnSpc>
              <a:buFont typeface="Wingdings" panose="05000000000000000000" pitchFamily="2" charset="2"/>
              <a:buChar char="p"/>
            </a:pPr>
            <a:r>
              <a:rPr lang="en-US" altLang="zh-CN" sz="2800" b="1" dirty="0"/>
              <a:t>Example: </a:t>
            </a:r>
            <a:r>
              <a:rPr lang="en-US" altLang="zh-CN" sz="2000" dirty="0"/>
              <a:t>CD-ROMs, </a:t>
            </a:r>
            <a:r>
              <a:rPr lang="zh-CN" altLang="en-US" sz="2000" dirty="0"/>
              <a:t>DVDs</a:t>
            </a:r>
            <a:endParaRPr lang="en-US" altLang="zh-CN" sz="2000" dirty="0"/>
          </a:p>
        </p:txBody>
      </p:sp>
    </p:spTree>
    <p:extLst>
      <p:ext uri="{BB962C8B-B14F-4D97-AF65-F5344CB8AC3E}">
        <p14:creationId xmlns:p14="http://schemas.microsoft.com/office/powerpoint/2010/main" val="1324778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5B44E394-CCAE-4187-A84D-3BF5495059B5}" type="slidenum">
              <a:rPr lang="en-US" altLang="zh-CN" sz="1400">
                <a:latin typeface="Times New Roman" panose="02020603050405020304" pitchFamily="18" charset="0"/>
              </a:rPr>
              <a:pPr algn="r"/>
              <a:t>7</a:t>
            </a:fld>
            <a:endParaRPr lang="zh-CN" altLang="en-US" sz="1400">
              <a:latin typeface="Times New Roman" panose="02020603050405020304" pitchFamily="18" charset="0"/>
            </a:endParaRPr>
          </a:p>
        </p:txBody>
      </p:sp>
      <p:sp>
        <p:nvSpPr>
          <p:cNvPr id="26626" name="Rectangle 2"/>
          <p:cNvSpPr>
            <a:spLocks noGrp="1" noChangeArrowheads="1"/>
          </p:cNvSpPr>
          <p:nvPr>
            <p:ph type="title" idx="4294967295"/>
          </p:nvPr>
        </p:nvSpPr>
        <p:spPr>
          <a:xfrm>
            <a:off x="0" y="118318"/>
            <a:ext cx="9144794" cy="990291"/>
          </a:xfrm>
        </p:spPr>
        <p:txBody>
          <a:bodyPr>
            <a:normAutofit/>
          </a:bodyPr>
          <a:lstStyle/>
          <a:p>
            <a:pPr algn="ctr" eaLnBrk="1" hangingPunct="1"/>
            <a:r>
              <a:rPr lang="en-US" altLang="zh-CN" sz="3800" b="1" dirty="0"/>
              <a:t>File Allocation</a:t>
            </a:r>
          </a:p>
        </p:txBody>
      </p:sp>
      <p:sp>
        <p:nvSpPr>
          <p:cNvPr id="26627" name="Rectangle 3"/>
          <p:cNvSpPr>
            <a:spLocks noGrp="1" noChangeArrowheads="1"/>
          </p:cNvSpPr>
          <p:nvPr>
            <p:ph type="body" idx="4294967295"/>
          </p:nvPr>
        </p:nvSpPr>
        <p:spPr>
          <a:xfrm>
            <a:off x="305594" y="1179513"/>
            <a:ext cx="8534400" cy="5410200"/>
          </a:xfrm>
        </p:spPr>
        <p:txBody>
          <a:bodyPr/>
          <a:lstStyle/>
          <a:p>
            <a:pPr eaLnBrk="1" hangingPunct="1">
              <a:lnSpc>
                <a:spcPct val="80000"/>
              </a:lnSpc>
              <a:buFont typeface="Wingdings" panose="05000000000000000000" pitchFamily="2" charset="2"/>
              <a:buChar char="l"/>
            </a:pPr>
            <a:r>
              <a:rPr lang="en-US" altLang="zh-CN" sz="2800" b="1" dirty="0"/>
              <a:t>Linked List Allocation:</a:t>
            </a:r>
          </a:p>
          <a:p>
            <a:pPr marL="0" indent="0" eaLnBrk="1" hangingPunct="1">
              <a:lnSpc>
                <a:spcPct val="100000"/>
              </a:lnSpc>
              <a:buNone/>
            </a:pPr>
            <a:r>
              <a:rPr lang="en-US" altLang="zh-CN" sz="2800" dirty="0"/>
              <a:t>   keep linked list of disk blocks</a:t>
            </a:r>
          </a:p>
        </p:txBody>
      </p:sp>
      <p:pic>
        <p:nvPicPr>
          <p:cNvPr id="5" name="Picture 4" descr="6-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471" y="2071565"/>
            <a:ext cx="3774304" cy="271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10A13E7-DBA4-43DB-97DD-4C1D682FB528}"/>
              </a:ext>
            </a:extLst>
          </p:cNvPr>
          <p:cNvSpPr/>
          <p:nvPr/>
        </p:nvSpPr>
        <p:spPr>
          <a:xfrm>
            <a:off x="388513" y="4958497"/>
            <a:ext cx="4572000" cy="523220"/>
          </a:xfrm>
          <a:prstGeom prst="rect">
            <a:avLst/>
          </a:prstGeom>
        </p:spPr>
        <p:txBody>
          <a:bodyPr>
            <a:spAutoFit/>
          </a:bodyPr>
          <a:lstStyle/>
          <a:p>
            <a:pPr>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Disadvantages ? </a:t>
            </a:r>
          </a:p>
        </p:txBody>
      </p:sp>
      <p:sp>
        <p:nvSpPr>
          <p:cNvPr id="3" name="矩形 2">
            <a:extLst>
              <a:ext uri="{FF2B5EF4-FFF2-40B4-BE49-F238E27FC236}">
                <a16:creationId xmlns:a16="http://schemas.microsoft.com/office/drawing/2014/main" id="{9DA8105D-8E2A-40F1-AFF6-E9A81770FEDA}"/>
              </a:ext>
            </a:extLst>
          </p:cNvPr>
          <p:cNvSpPr/>
          <p:nvPr/>
        </p:nvSpPr>
        <p:spPr>
          <a:xfrm>
            <a:off x="240802" y="5481717"/>
            <a:ext cx="8005969" cy="830997"/>
          </a:xfrm>
          <a:prstGeom prst="rect">
            <a:avLst/>
          </a:prstGeom>
        </p:spPr>
        <p:txBody>
          <a:bodyPr wrap="square">
            <a:spAutoFit/>
          </a:bodyPr>
          <a:lstStyle/>
          <a:p>
            <a:pPr marL="800146" lvl="1" indent="-457200">
              <a:lnSpc>
                <a:spcPct val="100000"/>
              </a:lnSpc>
              <a:buFont typeface="+mj-ea"/>
              <a:buAutoNum type="circleNumDbPlain"/>
            </a:pPr>
            <a:r>
              <a:rPr lang="en-US" altLang="zh-CN" sz="2400" dirty="0">
                <a:latin typeface="Times New Roman" panose="02020603050405020304" pitchFamily="18" charset="0"/>
                <a:cs typeface="Times New Roman" panose="02020603050405020304" pitchFamily="18" charset="0"/>
              </a:rPr>
              <a:t>Slow random access speed</a:t>
            </a:r>
          </a:p>
          <a:p>
            <a:pPr marL="800146" lvl="1" indent="-457200">
              <a:lnSpc>
                <a:spcPct val="100000"/>
              </a:lnSpc>
              <a:buFont typeface="+mj-ea"/>
              <a:buAutoNum type="circleNumDbPlain"/>
            </a:pPr>
            <a:r>
              <a:rPr lang="en-US" altLang="zh-CN" sz="2400" dirty="0">
                <a:latin typeface="Times New Roman" panose="02020603050405020304" pitchFamily="18" charset="0"/>
                <a:cs typeface="Times New Roman" panose="02020603050405020304" pitchFamily="18" charset="0"/>
              </a:rPr>
              <a:t>The amount of data in a block is not a power of 2</a:t>
            </a:r>
          </a:p>
        </p:txBody>
      </p:sp>
    </p:spTree>
    <p:extLst>
      <p:ext uri="{BB962C8B-B14F-4D97-AF65-F5344CB8AC3E}">
        <p14:creationId xmlns:p14="http://schemas.microsoft.com/office/powerpoint/2010/main" val="48105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D8C12779-5390-4FC9-A1B8-72C0C3A1DEF7}" type="slidenum">
              <a:rPr lang="en-US" altLang="zh-CN" sz="1400">
                <a:latin typeface="Times New Roman" panose="02020603050405020304" pitchFamily="18" charset="0"/>
              </a:rPr>
              <a:pPr algn="r"/>
              <a:t>8</a:t>
            </a:fld>
            <a:endParaRPr lang="zh-CN" altLang="en-US" sz="1400">
              <a:latin typeface="Times New Roman" panose="02020603050405020304" pitchFamily="18" charset="0"/>
            </a:endParaRPr>
          </a:p>
        </p:txBody>
      </p:sp>
      <p:sp>
        <p:nvSpPr>
          <p:cNvPr id="29698" name="Rectangle 2"/>
          <p:cNvSpPr>
            <a:spLocks noGrp="1" noChangeArrowheads="1"/>
          </p:cNvSpPr>
          <p:nvPr>
            <p:ph type="title" idx="4294967295"/>
          </p:nvPr>
        </p:nvSpPr>
        <p:spPr>
          <a:xfrm>
            <a:off x="0" y="102793"/>
            <a:ext cx="9144794" cy="973534"/>
          </a:xfrm>
        </p:spPr>
        <p:txBody>
          <a:bodyPr>
            <a:normAutofit/>
          </a:bodyPr>
          <a:lstStyle/>
          <a:p>
            <a:pPr algn="ctr"/>
            <a:r>
              <a:rPr lang="en-US" altLang="zh-CN" sz="3800" b="1" dirty="0"/>
              <a:t>Linked List Allocation using an index</a:t>
            </a:r>
          </a:p>
        </p:txBody>
      </p:sp>
      <p:sp>
        <p:nvSpPr>
          <p:cNvPr id="29699" name="Rectangle 3"/>
          <p:cNvSpPr>
            <a:spLocks noGrp="1" noChangeArrowheads="1"/>
          </p:cNvSpPr>
          <p:nvPr>
            <p:ph type="body" idx="4294967295"/>
          </p:nvPr>
        </p:nvSpPr>
        <p:spPr>
          <a:xfrm>
            <a:off x="305594" y="1179513"/>
            <a:ext cx="8534400" cy="5410200"/>
          </a:xfrm>
        </p:spPr>
        <p:txBody>
          <a:bodyPr>
            <a:normAutofit/>
          </a:bodyPr>
          <a:lstStyle/>
          <a:p>
            <a:pPr eaLnBrk="1" hangingPunct="1">
              <a:lnSpc>
                <a:spcPct val="150000"/>
              </a:lnSpc>
              <a:buFont typeface="Wingdings" panose="05000000000000000000" pitchFamily="2" charset="2"/>
              <a:buChar char="l"/>
            </a:pPr>
            <a:r>
              <a:rPr lang="en-US" altLang="zh-CN" sz="2800" dirty="0"/>
              <a:t>Take table pointer word from each block and put them in an index table, </a:t>
            </a:r>
            <a:r>
              <a:rPr lang="en-US" altLang="zh-CN" sz="2800" b="1" dirty="0"/>
              <a:t>FAT</a:t>
            </a:r>
            <a:r>
              <a:rPr lang="en-US" altLang="zh-CN" sz="2800" dirty="0"/>
              <a:t> (</a:t>
            </a:r>
            <a:r>
              <a:rPr lang="en-US" altLang="zh-CN" sz="2800" b="1" dirty="0"/>
              <a:t>File Allocation Table</a:t>
            </a:r>
            <a:r>
              <a:rPr lang="en-US" altLang="zh-CN" sz="2800" dirty="0"/>
              <a:t>) in memory.</a:t>
            </a:r>
          </a:p>
        </p:txBody>
      </p:sp>
      <p:pic>
        <p:nvPicPr>
          <p:cNvPr id="5" name="Picture 2" descr="6-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2479" y="2494316"/>
            <a:ext cx="3324371" cy="406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53897" y="2311384"/>
            <a:ext cx="5618079" cy="365144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en-US" altLang="zh-CN" sz="2600" b="1" dirty="0">
                <a:solidFill>
                  <a:srgbClr val="FF0000"/>
                </a:solidFill>
                <a:latin typeface="Times New Roman" panose="02020603050405020304" pitchFamily="18" charset="0"/>
                <a:cs typeface="Times New Roman" panose="02020603050405020304" pitchFamily="18" charset="0"/>
              </a:rPr>
              <a:t>Advantages?</a:t>
            </a:r>
          </a:p>
          <a:p>
            <a:pPr marL="514350" indent="-514350">
              <a:lnSpc>
                <a:spcPct val="120000"/>
              </a:lnSpc>
              <a:buFont typeface="+mj-ea"/>
              <a:buAutoNum type="circleNumDbPlain"/>
            </a:pPr>
            <a:r>
              <a:rPr lang="en-US" altLang="zh-CN" sz="2600" dirty="0">
                <a:solidFill>
                  <a:srgbClr val="FF0000"/>
                </a:solidFill>
                <a:latin typeface="Times New Roman" panose="02020603050405020304" pitchFamily="18" charset="0"/>
                <a:cs typeface="Times New Roman" panose="02020603050405020304" pitchFamily="18" charset="0"/>
              </a:rPr>
              <a:t>The entire block is available for data</a:t>
            </a:r>
          </a:p>
          <a:p>
            <a:pPr marL="514350" indent="-514350">
              <a:lnSpc>
                <a:spcPct val="120000"/>
              </a:lnSpc>
              <a:buFont typeface="+mj-ea"/>
              <a:buAutoNum type="circleNumDbPlain"/>
            </a:pPr>
            <a:r>
              <a:rPr lang="en-US" altLang="zh-CN" sz="2600" dirty="0">
                <a:solidFill>
                  <a:srgbClr val="FF0000"/>
                </a:solidFill>
                <a:latin typeface="Times New Roman" panose="02020603050405020304" pitchFamily="18" charset="0"/>
                <a:cs typeface="Times New Roman" panose="02020603050405020304" pitchFamily="18" charset="0"/>
              </a:rPr>
              <a:t>Stored in memory, fast</a:t>
            </a:r>
          </a:p>
          <a:p>
            <a:pPr marL="457200" indent="-457200">
              <a:lnSpc>
                <a:spcPct val="150000"/>
              </a:lnSpc>
              <a:buFont typeface="Wingdings" panose="05000000000000000000" pitchFamily="2" charset="2"/>
              <a:buChar char="p"/>
            </a:pPr>
            <a:r>
              <a:rPr lang="en-US" altLang="zh-CN" sz="2600" b="1" dirty="0">
                <a:solidFill>
                  <a:srgbClr val="003399"/>
                </a:solidFill>
                <a:latin typeface="Times New Roman" panose="02020603050405020304" pitchFamily="18" charset="0"/>
                <a:cs typeface="Times New Roman" panose="02020603050405020304" pitchFamily="18" charset="0"/>
              </a:rPr>
              <a:t>Drawbacks?</a:t>
            </a:r>
          </a:p>
          <a:p>
            <a:pPr>
              <a:lnSpc>
                <a:spcPct val="120000"/>
              </a:lnSpc>
            </a:pPr>
            <a:r>
              <a:rPr lang="en-US" altLang="zh-CN" sz="2600" dirty="0">
                <a:solidFill>
                  <a:srgbClr val="003399"/>
                </a:solidFill>
                <a:latin typeface="Times New Roman" panose="02020603050405020304" pitchFamily="18" charset="0"/>
                <a:cs typeface="Times New Roman" panose="02020603050405020304" pitchFamily="18" charset="0"/>
              </a:rPr>
              <a:t>Occupies a large amount of memory.</a:t>
            </a:r>
          </a:p>
          <a:p>
            <a:pPr>
              <a:lnSpc>
                <a:spcPct val="120000"/>
              </a:lnSpc>
            </a:pPr>
            <a:r>
              <a:rPr lang="en-US" altLang="zh-CN" sz="2600" dirty="0">
                <a:solidFill>
                  <a:srgbClr val="003399"/>
                </a:solidFill>
                <a:latin typeface="Times New Roman" panose="02020603050405020304" pitchFamily="18" charset="0"/>
                <a:cs typeface="Times New Roman" panose="02020603050405020304" pitchFamily="18" charset="0"/>
              </a:rPr>
              <a:t>For 200-GB disk, the  table will take up 600M or 800 M memory.</a:t>
            </a:r>
            <a:endParaRPr lang="zh-CN" altLang="en-US" sz="2600" dirty="0">
              <a:solidFill>
                <a:srgbClr val="00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19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D8C12779-5390-4FC9-A1B8-72C0C3A1DEF7}" type="slidenum">
              <a:rPr lang="en-US" altLang="zh-CN" sz="1400">
                <a:latin typeface="Times New Roman" panose="02020603050405020304" pitchFamily="18" charset="0"/>
              </a:rPr>
              <a:pPr algn="r"/>
              <a:t>9</a:t>
            </a:fld>
            <a:endParaRPr lang="zh-CN" altLang="en-US" sz="1400">
              <a:latin typeface="Times New Roman" panose="02020603050405020304" pitchFamily="18" charset="0"/>
            </a:endParaRPr>
          </a:p>
        </p:txBody>
      </p:sp>
      <p:sp>
        <p:nvSpPr>
          <p:cNvPr id="29698" name="Rectangle 2"/>
          <p:cNvSpPr>
            <a:spLocks noGrp="1" noChangeArrowheads="1"/>
          </p:cNvSpPr>
          <p:nvPr>
            <p:ph type="title" idx="4294967295"/>
          </p:nvPr>
        </p:nvSpPr>
        <p:spPr>
          <a:xfrm>
            <a:off x="794" y="94043"/>
            <a:ext cx="9144000" cy="897232"/>
          </a:xfrm>
        </p:spPr>
        <p:txBody>
          <a:bodyPr>
            <a:normAutofit/>
          </a:bodyPr>
          <a:lstStyle/>
          <a:p>
            <a:pPr algn="ctr" eaLnBrk="1" hangingPunct="1"/>
            <a:r>
              <a:rPr lang="en-US" altLang="zh-CN" sz="3800" b="1" dirty="0"/>
              <a:t>File System Implementation</a:t>
            </a:r>
          </a:p>
        </p:txBody>
      </p:sp>
      <p:sp>
        <p:nvSpPr>
          <p:cNvPr id="29699" name="Rectangle 3"/>
          <p:cNvSpPr>
            <a:spLocks noGrp="1" noChangeArrowheads="1"/>
          </p:cNvSpPr>
          <p:nvPr>
            <p:ph type="body" idx="4294967295"/>
          </p:nvPr>
        </p:nvSpPr>
        <p:spPr>
          <a:xfrm>
            <a:off x="305594" y="1179513"/>
            <a:ext cx="8534400" cy="5410200"/>
          </a:xfrm>
        </p:spPr>
        <p:txBody>
          <a:bodyPr/>
          <a:lstStyle/>
          <a:p>
            <a:pPr eaLnBrk="1" hangingPunct="1">
              <a:buFont typeface="Wingdings" panose="05000000000000000000" pitchFamily="2" charset="2"/>
              <a:buChar char="l"/>
            </a:pPr>
            <a:r>
              <a:rPr lang="en-US" altLang="zh-CN" sz="2800" dirty="0"/>
              <a:t>I-node (index-node):</a:t>
            </a:r>
          </a:p>
          <a:p>
            <a:pPr marL="0" indent="0" eaLnBrk="1" hangingPunct="1">
              <a:buNone/>
            </a:pPr>
            <a:r>
              <a:rPr lang="en-US" altLang="zh-CN" dirty="0"/>
              <a:t>   </a:t>
            </a:r>
            <a:r>
              <a:rPr lang="en-US" altLang="zh-CN" sz="2400" dirty="0"/>
              <a:t>lists the attributes and disk addresses of the file's blocks.</a:t>
            </a:r>
          </a:p>
        </p:txBody>
      </p:sp>
      <p:pic>
        <p:nvPicPr>
          <p:cNvPr id="5" name="Picture 4" descr="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274" y="2217417"/>
            <a:ext cx="4722837" cy="437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6454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7.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8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8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12893</TotalTime>
  <Words>2737</Words>
  <Application>Microsoft Office PowerPoint</Application>
  <PresentationFormat>自定义</PresentationFormat>
  <Paragraphs>314</Paragraphs>
  <Slides>48</Slides>
  <Notes>3</Notes>
  <HiddenSlides>0</HiddenSlides>
  <MMClips>2</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4" baseType="lpstr">
      <vt:lpstr>GeosansLight</vt:lpstr>
      <vt:lpstr>Microsoft Yahei</vt:lpstr>
      <vt:lpstr>ＭＳ Ｐゴシック</vt:lpstr>
      <vt:lpstr>Open Sans</vt:lpstr>
      <vt:lpstr>等线</vt:lpstr>
      <vt:lpstr>华文中宋</vt:lpstr>
      <vt:lpstr>宋体</vt:lpstr>
      <vt:lpstr>Arial</vt:lpstr>
      <vt:lpstr>Calibri</vt:lpstr>
      <vt:lpstr>FontAwesome</vt:lpstr>
      <vt:lpstr>Helvetica</vt:lpstr>
      <vt:lpstr>Tahoma</vt:lpstr>
      <vt:lpstr>Times New Roman</vt:lpstr>
      <vt:lpstr>Wingdings</vt:lpstr>
      <vt:lpstr>Office 主题​​</vt:lpstr>
      <vt:lpstr>BMP 图像</vt:lpstr>
      <vt:lpstr>PowerPoint 演示文稿</vt:lpstr>
      <vt:lpstr>PowerPoint 演示文稿</vt:lpstr>
      <vt:lpstr>File System Layout</vt:lpstr>
      <vt:lpstr>File System Layout</vt:lpstr>
      <vt:lpstr>File Allocation</vt:lpstr>
      <vt:lpstr>File Allocation</vt:lpstr>
      <vt:lpstr>File Allocation</vt:lpstr>
      <vt:lpstr>Linked List Allocation using an index</vt:lpstr>
      <vt:lpstr>File System Implementation</vt:lpstr>
      <vt:lpstr>PowerPoint 演示文稿</vt:lpstr>
      <vt:lpstr>PowerPoint 演示文稿</vt:lpstr>
      <vt:lpstr>Directories </vt:lpstr>
      <vt:lpstr>Directories</vt:lpstr>
      <vt:lpstr>Implementation directories </vt:lpstr>
      <vt:lpstr>Implementation directories </vt:lpstr>
      <vt:lpstr>PowerPoint 演示文稿</vt:lpstr>
      <vt:lpstr>Shared files</vt:lpstr>
      <vt:lpstr>Shared files</vt:lpstr>
      <vt:lpstr>PowerPoint 演示文稿</vt:lpstr>
      <vt:lpstr>PowerPoint 演示文稿</vt:lpstr>
      <vt:lpstr>PowerPoint 演示文稿</vt:lpstr>
      <vt:lpstr>PowerPoint 演示文稿</vt:lpstr>
      <vt:lpstr>PowerPoint 演示文稿</vt:lpstr>
      <vt:lpstr>PowerPoint 演示文稿</vt:lpstr>
      <vt:lpstr>Disk space management</vt:lpstr>
      <vt:lpstr>How to determine block size？</vt:lpstr>
      <vt:lpstr>Disk Space Management</vt:lpstr>
      <vt:lpstr>Keeping Track of Free Blocks </vt:lpstr>
      <vt:lpstr>Keeping Track of Free Blocks </vt:lpstr>
      <vt:lpstr>Disk Space Management</vt:lpstr>
      <vt:lpstr>PowerPoint 演示文稿</vt:lpstr>
      <vt:lpstr>PowerPoint 演示文稿</vt:lpstr>
      <vt:lpstr>PowerPoint 演示文稿</vt:lpstr>
      <vt:lpstr>PowerPoint 演示文稿</vt:lpstr>
      <vt:lpstr>File System Backup</vt:lpstr>
      <vt:lpstr>File System Backup</vt:lpstr>
      <vt:lpstr>PowerPoint 演示文稿</vt:lpstr>
      <vt:lpstr>File System Backup</vt:lpstr>
      <vt:lpstr>File System Backup</vt:lpstr>
      <vt:lpstr>PowerPoint 演示文稿</vt:lpstr>
      <vt:lpstr>PowerPoint 演示文稿</vt:lpstr>
      <vt:lpstr>File System Consistency</vt:lpstr>
      <vt:lpstr>PowerPoint 演示文稿</vt:lpstr>
      <vt:lpstr>PowerPoint 演示文稿</vt:lpstr>
      <vt:lpstr>PowerPoint 演示文稿</vt:lpstr>
      <vt:lpstr>PowerPoint 演示文稿</vt:lpstr>
      <vt:lpstr>PowerPoint 演示文稿</vt:lpstr>
      <vt:lpstr>Check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jinghui</dc:creator>
  <cp:lastModifiedBy>82305</cp:lastModifiedBy>
  <cp:revision>1059</cp:revision>
  <cp:lastPrinted>2016-08-28T08:23:50Z</cp:lastPrinted>
  <dcterms:created xsi:type="dcterms:W3CDTF">2014-10-22T04:24:20Z</dcterms:created>
  <dcterms:modified xsi:type="dcterms:W3CDTF">2023-11-14T01:27:51Z</dcterms:modified>
</cp:coreProperties>
</file>